
<file path=[Content_Types].xml><?xml version="1.0" encoding="utf-8"?>
<Types xmlns="http://schemas.openxmlformats.org/package/2006/content-types">
  <Default Extension="fntdata" ContentType="application/x-fontdata"/>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5143500" type="screen16x9"/>
  <p:notesSz cx="6858000" cy="9144000"/>
  <p:embeddedFontLst>
    <p:embeddedFont>
      <p:font typeface="Lato" panose="020B0604020202020204" charset="0"/>
      <p:regular r:id="rId17"/>
      <p:bold r:id="rId18"/>
      <p:italic r:id="rId19"/>
      <p:boldItalic r:id="rId20"/>
    </p:embeddedFont>
    <p:embeddedFont>
      <p:font typeface="Playfair Display" panose="020B0604020202020204" charset="0"/>
      <p:regular r:id="rId21"/>
      <p:bold r:id="rId22"/>
      <p:italic r:id="rId23"/>
      <p:boldItalic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2" d="100"/>
          <a:sy n="102" d="100"/>
        </p:scale>
        <p:origin x="898" y="77"/>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extLst>
      <p:ext uri="{BB962C8B-B14F-4D97-AF65-F5344CB8AC3E}">
        <p14:creationId xmlns:p14="http://schemas.microsoft.com/office/powerpoint/2010/main" val="1110251266"/>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c6f889893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c6f88989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753872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6f6a4f04c6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6f6a4f04c6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519331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c6f889893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c6f889893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241466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6f6a4f04c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6f6a4f04c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419954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886cfc99f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886cfc99f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755470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886cfc99f1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886cfc99f1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558820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6e359d47e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6e359d47e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571659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6e359d47e0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6e359d47e0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83369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6e359d47e0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 name="Google Shape;154;g6e359d47e0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8027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6e359d47e0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6e359d47e0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352283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6e359d47e0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6e359d47e0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428237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7ce30f5bc7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7ce30f5bc7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736857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6e359d47e0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6e359d47e0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96776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886cfc99f1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886cfc99f1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235792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a:off x="586721" y="0"/>
            <a:ext cx="7970700" cy="666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a:off x="586721" y="5076900"/>
            <a:ext cx="7970700" cy="666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2" name="Google Shape;12;p2"/>
          <p:cNvCxnSpPr/>
          <p:nvPr/>
        </p:nvCxnSpPr>
        <p:spPr>
          <a:xfrm>
            <a:off x="733219" y="2235351"/>
            <a:ext cx="385200" cy="0"/>
          </a:xfrm>
          <a:prstGeom prst="straightConnector1">
            <a:avLst/>
          </a:prstGeom>
          <a:noFill/>
          <a:ln w="28575" cap="flat" cmpd="sng">
            <a:solidFill>
              <a:schemeClr val="dk1"/>
            </a:solidFill>
            <a:prstDash val="solid"/>
            <a:round/>
            <a:headEnd type="none" w="sm" len="sm"/>
            <a:tailEnd type="none" w="sm" len="sm"/>
          </a:ln>
        </p:spPr>
      </p:cxnSp>
      <p:sp>
        <p:nvSpPr>
          <p:cNvPr id="13" name="Google Shape;13;p2"/>
          <p:cNvSpPr txBox="1">
            <a:spLocks noGrp="1"/>
          </p:cNvSpPr>
          <p:nvPr>
            <p:ph type="ctrTitle"/>
          </p:nvPr>
        </p:nvSpPr>
        <p:spPr>
          <a:xfrm>
            <a:off x="630600" y="136800"/>
            <a:ext cx="7893000" cy="1853700"/>
          </a:xfrm>
          <a:prstGeom prst="rect">
            <a:avLst/>
          </a:prstGeom>
        </p:spPr>
        <p:txBody>
          <a:bodyPr spcFirstLastPara="1" wrap="square" lIns="91425" tIns="91425" rIns="91425" bIns="91425" anchor="b" anchorCtr="0">
            <a:noAutofit/>
          </a:bodyPr>
          <a:lstStyle>
            <a:lvl1pPr lvl="0">
              <a:spcBef>
                <a:spcPts val="1000"/>
              </a:spcBef>
              <a:spcAft>
                <a:spcPts val="0"/>
              </a:spcAft>
              <a:buSzPts val="4800"/>
              <a:buNone/>
              <a:defRPr sz="4800"/>
            </a:lvl1pPr>
            <a:lvl2pPr lvl="1">
              <a:spcBef>
                <a:spcPts val="1000"/>
              </a:spcBef>
              <a:spcAft>
                <a:spcPts val="0"/>
              </a:spcAft>
              <a:buSzPts val="4800"/>
              <a:buNone/>
              <a:defRPr sz="4800"/>
            </a:lvl2pPr>
            <a:lvl3pPr lvl="2">
              <a:spcBef>
                <a:spcPts val="1000"/>
              </a:spcBef>
              <a:spcAft>
                <a:spcPts val="0"/>
              </a:spcAft>
              <a:buSzPts val="4800"/>
              <a:buNone/>
              <a:defRPr sz="4800"/>
            </a:lvl3pPr>
            <a:lvl4pPr lvl="3">
              <a:spcBef>
                <a:spcPts val="1000"/>
              </a:spcBef>
              <a:spcAft>
                <a:spcPts val="0"/>
              </a:spcAft>
              <a:buSzPts val="4800"/>
              <a:buNone/>
              <a:defRPr sz="4800"/>
            </a:lvl4pPr>
            <a:lvl5pPr lvl="4">
              <a:spcBef>
                <a:spcPts val="1000"/>
              </a:spcBef>
              <a:spcAft>
                <a:spcPts val="0"/>
              </a:spcAft>
              <a:buSzPts val="4800"/>
              <a:buNone/>
              <a:defRPr sz="4800"/>
            </a:lvl5pPr>
            <a:lvl6pPr lvl="5">
              <a:spcBef>
                <a:spcPts val="1000"/>
              </a:spcBef>
              <a:spcAft>
                <a:spcPts val="0"/>
              </a:spcAft>
              <a:buSzPts val="4800"/>
              <a:buNone/>
              <a:defRPr sz="4800"/>
            </a:lvl6pPr>
            <a:lvl7pPr lvl="6">
              <a:spcBef>
                <a:spcPts val="1000"/>
              </a:spcBef>
              <a:spcAft>
                <a:spcPts val="0"/>
              </a:spcAft>
              <a:buSzPts val="4800"/>
              <a:buNone/>
              <a:defRPr sz="4800"/>
            </a:lvl7pPr>
            <a:lvl8pPr lvl="7">
              <a:spcBef>
                <a:spcPts val="1000"/>
              </a:spcBef>
              <a:spcAft>
                <a:spcPts val="0"/>
              </a:spcAft>
              <a:buSzPts val="4800"/>
              <a:buNone/>
              <a:defRPr sz="4800"/>
            </a:lvl8pPr>
            <a:lvl9pPr lvl="8">
              <a:spcBef>
                <a:spcPts val="1000"/>
              </a:spcBef>
              <a:spcAft>
                <a:spcPts val="0"/>
              </a:spcAft>
              <a:buSzPts val="4800"/>
              <a:buNone/>
              <a:defRPr sz="4800"/>
            </a:lvl9pPr>
          </a:lstStyle>
          <a:p>
            <a:endParaRPr/>
          </a:p>
        </p:txBody>
      </p:sp>
      <p:sp>
        <p:nvSpPr>
          <p:cNvPr id="14" name="Google Shape;14;p2"/>
          <p:cNvSpPr txBox="1">
            <a:spLocks noGrp="1"/>
          </p:cNvSpPr>
          <p:nvPr>
            <p:ph type="subTitle" idx="1"/>
          </p:nvPr>
        </p:nvSpPr>
        <p:spPr>
          <a:xfrm>
            <a:off x="630600" y="3228375"/>
            <a:ext cx="7893000" cy="1274100"/>
          </a:xfrm>
          <a:prstGeom prst="rect">
            <a:avLst/>
          </a:prstGeom>
        </p:spPr>
        <p:txBody>
          <a:bodyPr spcFirstLastPara="1" wrap="square" lIns="91425" tIns="91425" rIns="91425" bIns="91425" anchor="b" anchorCtr="0">
            <a:noAutofit/>
          </a:bodyPr>
          <a:lstStyle>
            <a:lvl1pPr lvl="0">
              <a:lnSpc>
                <a:spcPct val="100000"/>
              </a:lnSpc>
              <a:spcBef>
                <a:spcPts val="1000"/>
              </a:spcBef>
              <a:spcAft>
                <a:spcPts val="0"/>
              </a:spcAft>
              <a:buClr>
                <a:schemeClr val="accent6"/>
              </a:buClr>
              <a:buSzPts val="2400"/>
              <a:buNone/>
              <a:defRPr sz="2400">
                <a:solidFill>
                  <a:schemeClr val="accent6"/>
                </a:solidFill>
              </a:defRPr>
            </a:lvl1pPr>
            <a:lvl2pPr lvl="1">
              <a:lnSpc>
                <a:spcPct val="100000"/>
              </a:lnSpc>
              <a:spcBef>
                <a:spcPts val="1000"/>
              </a:spcBef>
              <a:spcAft>
                <a:spcPts val="0"/>
              </a:spcAft>
              <a:buClr>
                <a:schemeClr val="accent6"/>
              </a:buClr>
              <a:buSzPts val="2400"/>
              <a:buNone/>
              <a:defRPr sz="2400">
                <a:solidFill>
                  <a:schemeClr val="accent6"/>
                </a:solidFill>
              </a:defRPr>
            </a:lvl2pPr>
            <a:lvl3pPr lvl="2">
              <a:lnSpc>
                <a:spcPct val="100000"/>
              </a:lnSpc>
              <a:spcBef>
                <a:spcPts val="1000"/>
              </a:spcBef>
              <a:spcAft>
                <a:spcPts val="0"/>
              </a:spcAft>
              <a:buClr>
                <a:schemeClr val="accent6"/>
              </a:buClr>
              <a:buSzPts val="2400"/>
              <a:buNone/>
              <a:defRPr sz="2400">
                <a:solidFill>
                  <a:schemeClr val="accent6"/>
                </a:solidFill>
              </a:defRPr>
            </a:lvl3pPr>
            <a:lvl4pPr lvl="3">
              <a:lnSpc>
                <a:spcPct val="100000"/>
              </a:lnSpc>
              <a:spcBef>
                <a:spcPts val="1000"/>
              </a:spcBef>
              <a:spcAft>
                <a:spcPts val="0"/>
              </a:spcAft>
              <a:buClr>
                <a:schemeClr val="accent6"/>
              </a:buClr>
              <a:buSzPts val="2400"/>
              <a:buNone/>
              <a:defRPr sz="2400">
                <a:solidFill>
                  <a:schemeClr val="accent6"/>
                </a:solidFill>
              </a:defRPr>
            </a:lvl4pPr>
            <a:lvl5pPr lvl="4">
              <a:lnSpc>
                <a:spcPct val="100000"/>
              </a:lnSpc>
              <a:spcBef>
                <a:spcPts val="1000"/>
              </a:spcBef>
              <a:spcAft>
                <a:spcPts val="0"/>
              </a:spcAft>
              <a:buClr>
                <a:schemeClr val="accent6"/>
              </a:buClr>
              <a:buSzPts val="2400"/>
              <a:buNone/>
              <a:defRPr sz="2400">
                <a:solidFill>
                  <a:schemeClr val="accent6"/>
                </a:solidFill>
              </a:defRPr>
            </a:lvl5pPr>
            <a:lvl6pPr lvl="5">
              <a:lnSpc>
                <a:spcPct val="100000"/>
              </a:lnSpc>
              <a:spcBef>
                <a:spcPts val="1000"/>
              </a:spcBef>
              <a:spcAft>
                <a:spcPts val="0"/>
              </a:spcAft>
              <a:buClr>
                <a:schemeClr val="accent6"/>
              </a:buClr>
              <a:buSzPts val="2400"/>
              <a:buNone/>
              <a:defRPr sz="2400">
                <a:solidFill>
                  <a:schemeClr val="accent6"/>
                </a:solidFill>
              </a:defRPr>
            </a:lvl6pPr>
            <a:lvl7pPr lvl="6">
              <a:lnSpc>
                <a:spcPct val="100000"/>
              </a:lnSpc>
              <a:spcBef>
                <a:spcPts val="1000"/>
              </a:spcBef>
              <a:spcAft>
                <a:spcPts val="0"/>
              </a:spcAft>
              <a:buClr>
                <a:schemeClr val="accent6"/>
              </a:buClr>
              <a:buSzPts val="2400"/>
              <a:buNone/>
              <a:defRPr sz="2400">
                <a:solidFill>
                  <a:schemeClr val="accent6"/>
                </a:solidFill>
              </a:defRPr>
            </a:lvl7pPr>
            <a:lvl8pPr lvl="7">
              <a:lnSpc>
                <a:spcPct val="100000"/>
              </a:lnSpc>
              <a:spcBef>
                <a:spcPts val="1000"/>
              </a:spcBef>
              <a:spcAft>
                <a:spcPts val="0"/>
              </a:spcAft>
              <a:buClr>
                <a:schemeClr val="accent6"/>
              </a:buClr>
              <a:buSzPts val="2400"/>
              <a:buNone/>
              <a:defRPr sz="2400">
                <a:solidFill>
                  <a:schemeClr val="accent6"/>
                </a:solidFill>
              </a:defRPr>
            </a:lvl8pPr>
            <a:lvl9pPr lvl="8">
              <a:lnSpc>
                <a:spcPct val="100000"/>
              </a:lnSpc>
              <a:spcBef>
                <a:spcPts val="1000"/>
              </a:spcBef>
              <a:spcAft>
                <a:spcPts val="0"/>
              </a:spcAft>
              <a:buClr>
                <a:schemeClr val="accent6"/>
              </a:buClr>
              <a:buSzPts val="2400"/>
              <a:buNone/>
              <a:defRPr sz="2400">
                <a:solidFill>
                  <a:schemeClr val="accent6"/>
                </a:solidFill>
              </a:defRPr>
            </a:lvl9pPr>
          </a:lstStyle>
          <a:p>
            <a:endParaRPr/>
          </a:p>
        </p:txBody>
      </p:sp>
      <p:sp>
        <p:nvSpPr>
          <p:cNvPr id="15" name="Google Shape;15;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6"/>
        <p:cNvGrpSpPr/>
        <p:nvPr/>
      </p:nvGrpSpPr>
      <p:grpSpPr>
        <a:xfrm>
          <a:off x="0" y="0"/>
          <a:ext cx="0" cy="0"/>
          <a:chOff x="0" y="0"/>
          <a:chExt cx="0" cy="0"/>
        </a:xfrm>
      </p:grpSpPr>
      <p:sp>
        <p:nvSpPr>
          <p:cNvPr id="17" name="Google Shape;17;p3"/>
          <p:cNvSpPr/>
          <p:nvPr/>
        </p:nvSpPr>
        <p:spPr>
          <a:xfrm>
            <a:off x="586721" y="5076900"/>
            <a:ext cx="7970700" cy="666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3"/>
          <p:cNvSpPr/>
          <p:nvPr/>
        </p:nvSpPr>
        <p:spPr>
          <a:xfrm>
            <a:off x="586721" y="0"/>
            <a:ext cx="7970700" cy="666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3"/>
          <p:cNvSpPr txBox="1">
            <a:spLocks noGrp="1"/>
          </p:cNvSpPr>
          <p:nvPr>
            <p:ph type="title"/>
          </p:nvPr>
        </p:nvSpPr>
        <p:spPr>
          <a:xfrm>
            <a:off x="509550" y="1921350"/>
            <a:ext cx="8124900" cy="1300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20" name="Google Shape;20;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1"/>
        <p:cNvGrpSpPr/>
        <p:nvPr/>
      </p:nvGrpSpPr>
      <p:grpSpPr>
        <a:xfrm>
          <a:off x="0" y="0"/>
          <a:ext cx="0" cy="0"/>
          <a:chOff x="0" y="0"/>
          <a:chExt cx="0" cy="0"/>
        </a:xfrm>
      </p:grpSpPr>
      <p:sp>
        <p:nvSpPr>
          <p:cNvPr id="22" name="Google Shape;22;p4"/>
          <p:cNvSpPr/>
          <p:nvPr/>
        </p:nvSpPr>
        <p:spPr>
          <a:xfrm>
            <a:off x="-125" y="5045700"/>
            <a:ext cx="9144000" cy="978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3" name="Google Shape;23;p4"/>
          <p:cNvCxnSpPr/>
          <p:nvPr/>
        </p:nvCxnSpPr>
        <p:spPr>
          <a:xfrm>
            <a:off x="419425" y="1154195"/>
            <a:ext cx="385200" cy="0"/>
          </a:xfrm>
          <a:prstGeom prst="straightConnector1">
            <a:avLst/>
          </a:prstGeom>
          <a:noFill/>
          <a:ln w="28575" cap="flat" cmpd="sng">
            <a:solidFill>
              <a:schemeClr val="dk1"/>
            </a:solidFill>
            <a:prstDash val="solid"/>
            <a:round/>
            <a:headEnd type="none" w="sm" len="sm"/>
            <a:tailEnd type="none" w="sm" len="sm"/>
          </a:ln>
        </p:spPr>
      </p:cxnSp>
      <p:sp>
        <p:nvSpPr>
          <p:cNvPr id="24" name="Google Shape;24;p4"/>
          <p:cNvSpPr txBox="1">
            <a:spLocks noGrp="1"/>
          </p:cNvSpPr>
          <p:nvPr>
            <p:ph type="title"/>
          </p:nvPr>
        </p:nvSpPr>
        <p:spPr>
          <a:xfrm>
            <a:off x="311700" y="372725"/>
            <a:ext cx="8520600" cy="645000"/>
          </a:xfrm>
          <a:prstGeom prst="rect">
            <a:avLst/>
          </a:prstGeom>
        </p:spPr>
        <p:txBody>
          <a:bodyPr spcFirstLastPara="1" wrap="square" lIns="91425" tIns="91425" rIns="91425" bIns="91425" anchor="t"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25" name="Google Shape;25;p4"/>
          <p:cNvSpPr txBox="1">
            <a:spLocks noGrp="1"/>
          </p:cNvSpPr>
          <p:nvPr>
            <p:ph type="body" idx="1"/>
          </p:nvPr>
        </p:nvSpPr>
        <p:spPr>
          <a:xfrm>
            <a:off x="311700" y="1417800"/>
            <a:ext cx="8520600" cy="31509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6" name="Google Shape;26;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7"/>
        <p:cNvGrpSpPr/>
        <p:nvPr/>
      </p:nvGrpSpPr>
      <p:grpSpPr>
        <a:xfrm>
          <a:off x="0" y="0"/>
          <a:ext cx="0" cy="0"/>
          <a:chOff x="0" y="0"/>
          <a:chExt cx="0" cy="0"/>
        </a:xfrm>
      </p:grpSpPr>
      <p:cxnSp>
        <p:nvCxnSpPr>
          <p:cNvPr id="28" name="Google Shape;28;p5"/>
          <p:cNvCxnSpPr/>
          <p:nvPr/>
        </p:nvCxnSpPr>
        <p:spPr>
          <a:xfrm>
            <a:off x="419425" y="1154195"/>
            <a:ext cx="385200" cy="0"/>
          </a:xfrm>
          <a:prstGeom prst="straightConnector1">
            <a:avLst/>
          </a:prstGeom>
          <a:noFill/>
          <a:ln w="28575" cap="flat" cmpd="sng">
            <a:solidFill>
              <a:schemeClr val="dk1"/>
            </a:solidFill>
            <a:prstDash val="solid"/>
            <a:round/>
            <a:headEnd type="none" w="sm" len="sm"/>
            <a:tailEnd type="none" w="sm" len="sm"/>
          </a:ln>
        </p:spPr>
      </p:cxnSp>
      <p:sp>
        <p:nvSpPr>
          <p:cNvPr id="29" name="Google Shape;29;p5"/>
          <p:cNvSpPr txBox="1">
            <a:spLocks noGrp="1"/>
          </p:cNvSpPr>
          <p:nvPr>
            <p:ph type="title"/>
          </p:nvPr>
        </p:nvSpPr>
        <p:spPr>
          <a:xfrm>
            <a:off x="311700" y="372725"/>
            <a:ext cx="8520600" cy="645000"/>
          </a:xfrm>
          <a:prstGeom prst="rect">
            <a:avLst/>
          </a:prstGeom>
        </p:spPr>
        <p:txBody>
          <a:bodyPr spcFirstLastPara="1" wrap="square" lIns="91425" tIns="91425" rIns="91425" bIns="91425" anchor="t"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30" name="Google Shape;30;p5"/>
          <p:cNvSpPr txBox="1">
            <a:spLocks noGrp="1"/>
          </p:cNvSpPr>
          <p:nvPr>
            <p:ph type="body" idx="1"/>
          </p:nvPr>
        </p:nvSpPr>
        <p:spPr>
          <a:xfrm>
            <a:off x="311700" y="1417950"/>
            <a:ext cx="3999900" cy="31509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5"/>
          <p:cNvSpPr txBox="1">
            <a:spLocks noGrp="1"/>
          </p:cNvSpPr>
          <p:nvPr>
            <p:ph type="body" idx="2"/>
          </p:nvPr>
        </p:nvSpPr>
        <p:spPr>
          <a:xfrm>
            <a:off x="4832400" y="1417950"/>
            <a:ext cx="3999900" cy="31509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2" name="Google Shape;32;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311700" y="372725"/>
            <a:ext cx="8520600" cy="645000"/>
          </a:xfrm>
          <a:prstGeom prst="rect">
            <a:avLst/>
          </a:prstGeom>
        </p:spPr>
        <p:txBody>
          <a:bodyPr spcFirstLastPara="1" wrap="square" lIns="91425" tIns="91425" rIns="91425" bIns="91425" anchor="t"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35" name="Google Shape;35;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6"/>
        <p:cNvGrpSpPr/>
        <p:nvPr/>
      </p:nvGrpSpPr>
      <p:grpSpPr>
        <a:xfrm>
          <a:off x="0" y="0"/>
          <a:ext cx="0" cy="0"/>
          <a:chOff x="0" y="0"/>
          <a:chExt cx="0" cy="0"/>
        </a:xfrm>
      </p:grpSpPr>
      <p:cxnSp>
        <p:nvCxnSpPr>
          <p:cNvPr id="37" name="Google Shape;37;p7"/>
          <p:cNvCxnSpPr/>
          <p:nvPr/>
        </p:nvCxnSpPr>
        <p:spPr>
          <a:xfrm>
            <a:off x="411044" y="1417772"/>
            <a:ext cx="385200" cy="0"/>
          </a:xfrm>
          <a:prstGeom prst="straightConnector1">
            <a:avLst/>
          </a:prstGeom>
          <a:noFill/>
          <a:ln w="28575" cap="flat" cmpd="sng">
            <a:solidFill>
              <a:schemeClr val="dk1"/>
            </a:solidFill>
            <a:prstDash val="solid"/>
            <a:round/>
            <a:headEnd type="none" w="sm" len="sm"/>
            <a:tailEnd type="none" w="sm" len="sm"/>
          </a:ln>
        </p:spPr>
      </p:cxnSp>
      <p:sp>
        <p:nvSpPr>
          <p:cNvPr id="38" name="Google Shape;38;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9" name="Google Shape;39;p7"/>
          <p:cNvSpPr txBox="1">
            <a:spLocks noGrp="1"/>
          </p:cNvSpPr>
          <p:nvPr>
            <p:ph type="body" idx="1"/>
          </p:nvPr>
        </p:nvSpPr>
        <p:spPr>
          <a:xfrm>
            <a:off x="311700" y="1640350"/>
            <a:ext cx="2808000" cy="29289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40" name="Google Shape;40;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1"/>
        <p:cNvGrpSpPr/>
        <p:nvPr/>
      </p:nvGrpSpPr>
      <p:grpSpPr>
        <a:xfrm>
          <a:off x="0" y="0"/>
          <a:ext cx="0" cy="0"/>
          <a:chOff x="0" y="0"/>
          <a:chExt cx="0" cy="0"/>
        </a:xfrm>
      </p:grpSpPr>
      <p:sp>
        <p:nvSpPr>
          <p:cNvPr id="42" name="Google Shape;42;p8"/>
          <p:cNvSpPr/>
          <p:nvPr/>
        </p:nvSpPr>
        <p:spPr>
          <a:xfrm>
            <a:off x="586721" y="0"/>
            <a:ext cx="7970700" cy="666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8"/>
          <p:cNvSpPr/>
          <p:nvPr/>
        </p:nvSpPr>
        <p:spPr>
          <a:xfrm>
            <a:off x="586721" y="5076900"/>
            <a:ext cx="7970700" cy="666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8"/>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a:endParaRPr/>
          </a:p>
        </p:txBody>
      </p:sp>
      <p:sp>
        <p:nvSpPr>
          <p:cNvPr id="45" name="Google Shape;45;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6"/>
        <p:cNvGrpSpPr/>
        <p:nvPr/>
      </p:nvGrpSpPr>
      <p:grpSpPr>
        <a:xfrm>
          <a:off x="0" y="0"/>
          <a:ext cx="0" cy="0"/>
          <a:chOff x="0" y="0"/>
          <a:chExt cx="0" cy="0"/>
        </a:xfrm>
      </p:grpSpPr>
      <p:sp>
        <p:nvSpPr>
          <p:cNvPr id="47" name="Google Shape;47;p9"/>
          <p:cNvSpPr/>
          <p:nvPr/>
        </p:nvSpPr>
        <p:spPr>
          <a:xfrm>
            <a:off x="4572000" y="-100"/>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8" name="Google Shape;48;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49" name="Google Shape;49;p9"/>
          <p:cNvSpPr txBox="1">
            <a:spLocks noGrp="1"/>
          </p:cNvSpPr>
          <p:nvPr>
            <p:ph type="title"/>
          </p:nvPr>
        </p:nvSpPr>
        <p:spPr>
          <a:xfrm>
            <a:off x="265500" y="1084625"/>
            <a:ext cx="4045200" cy="17070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50" name="Google Shape;50;p9"/>
          <p:cNvSpPr txBox="1">
            <a:spLocks noGrp="1"/>
          </p:cNvSpPr>
          <p:nvPr>
            <p:ph type="subTitle" idx="1"/>
          </p:nvPr>
        </p:nvSpPr>
        <p:spPr>
          <a:xfrm>
            <a:off x="265500" y="2845200"/>
            <a:ext cx="4045200" cy="1421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accent6"/>
              </a:buClr>
              <a:buSzPts val="2100"/>
              <a:buNone/>
              <a:defRPr sz="2100">
                <a:solidFill>
                  <a:schemeClr val="accent6"/>
                </a:solidFill>
              </a:defRPr>
            </a:lvl1pPr>
            <a:lvl2pPr lvl="1" algn="ctr">
              <a:lnSpc>
                <a:spcPct val="100000"/>
              </a:lnSpc>
              <a:spcBef>
                <a:spcPts val="0"/>
              </a:spcBef>
              <a:spcAft>
                <a:spcPts val="0"/>
              </a:spcAft>
              <a:buClr>
                <a:schemeClr val="accent6"/>
              </a:buClr>
              <a:buSzPts val="2100"/>
              <a:buNone/>
              <a:defRPr sz="2100">
                <a:solidFill>
                  <a:schemeClr val="accent6"/>
                </a:solidFill>
              </a:defRPr>
            </a:lvl2pPr>
            <a:lvl3pPr lvl="2" algn="ctr">
              <a:lnSpc>
                <a:spcPct val="100000"/>
              </a:lnSpc>
              <a:spcBef>
                <a:spcPts val="0"/>
              </a:spcBef>
              <a:spcAft>
                <a:spcPts val="0"/>
              </a:spcAft>
              <a:buClr>
                <a:schemeClr val="accent6"/>
              </a:buClr>
              <a:buSzPts val="2100"/>
              <a:buNone/>
              <a:defRPr sz="2100">
                <a:solidFill>
                  <a:schemeClr val="accent6"/>
                </a:solidFill>
              </a:defRPr>
            </a:lvl3pPr>
            <a:lvl4pPr lvl="3" algn="ctr">
              <a:lnSpc>
                <a:spcPct val="100000"/>
              </a:lnSpc>
              <a:spcBef>
                <a:spcPts val="0"/>
              </a:spcBef>
              <a:spcAft>
                <a:spcPts val="0"/>
              </a:spcAft>
              <a:buClr>
                <a:schemeClr val="accent6"/>
              </a:buClr>
              <a:buSzPts val="2100"/>
              <a:buNone/>
              <a:defRPr sz="2100">
                <a:solidFill>
                  <a:schemeClr val="accent6"/>
                </a:solidFill>
              </a:defRPr>
            </a:lvl4pPr>
            <a:lvl5pPr lvl="4" algn="ctr">
              <a:lnSpc>
                <a:spcPct val="100000"/>
              </a:lnSpc>
              <a:spcBef>
                <a:spcPts val="0"/>
              </a:spcBef>
              <a:spcAft>
                <a:spcPts val="0"/>
              </a:spcAft>
              <a:buClr>
                <a:schemeClr val="accent6"/>
              </a:buClr>
              <a:buSzPts val="2100"/>
              <a:buNone/>
              <a:defRPr sz="2100">
                <a:solidFill>
                  <a:schemeClr val="accent6"/>
                </a:solidFill>
              </a:defRPr>
            </a:lvl5pPr>
            <a:lvl6pPr lvl="5" algn="ctr">
              <a:lnSpc>
                <a:spcPct val="100000"/>
              </a:lnSpc>
              <a:spcBef>
                <a:spcPts val="0"/>
              </a:spcBef>
              <a:spcAft>
                <a:spcPts val="0"/>
              </a:spcAft>
              <a:buClr>
                <a:schemeClr val="accent6"/>
              </a:buClr>
              <a:buSzPts val="2100"/>
              <a:buNone/>
              <a:defRPr sz="2100">
                <a:solidFill>
                  <a:schemeClr val="accent6"/>
                </a:solidFill>
              </a:defRPr>
            </a:lvl6pPr>
            <a:lvl7pPr lvl="6" algn="ctr">
              <a:lnSpc>
                <a:spcPct val="100000"/>
              </a:lnSpc>
              <a:spcBef>
                <a:spcPts val="0"/>
              </a:spcBef>
              <a:spcAft>
                <a:spcPts val="0"/>
              </a:spcAft>
              <a:buClr>
                <a:schemeClr val="accent6"/>
              </a:buClr>
              <a:buSzPts val="2100"/>
              <a:buNone/>
              <a:defRPr sz="2100">
                <a:solidFill>
                  <a:schemeClr val="accent6"/>
                </a:solidFill>
              </a:defRPr>
            </a:lvl7pPr>
            <a:lvl8pPr lvl="7" algn="ctr">
              <a:lnSpc>
                <a:spcPct val="100000"/>
              </a:lnSpc>
              <a:spcBef>
                <a:spcPts val="0"/>
              </a:spcBef>
              <a:spcAft>
                <a:spcPts val="0"/>
              </a:spcAft>
              <a:buClr>
                <a:schemeClr val="accent6"/>
              </a:buClr>
              <a:buSzPts val="2100"/>
              <a:buNone/>
              <a:defRPr sz="2100">
                <a:solidFill>
                  <a:schemeClr val="accent6"/>
                </a:solidFill>
              </a:defRPr>
            </a:lvl8pPr>
            <a:lvl9pPr lvl="8" algn="ctr">
              <a:lnSpc>
                <a:spcPct val="100000"/>
              </a:lnSpc>
              <a:spcBef>
                <a:spcPts val="0"/>
              </a:spcBef>
              <a:spcAft>
                <a:spcPts val="0"/>
              </a:spcAft>
              <a:buClr>
                <a:schemeClr val="accent6"/>
              </a:buClr>
              <a:buSzPts val="2100"/>
              <a:buNone/>
              <a:defRPr sz="2100">
                <a:solidFill>
                  <a:schemeClr val="accent6"/>
                </a:solidFill>
              </a:defRPr>
            </a:lvl9pPr>
          </a:lstStyle>
          <a:p>
            <a:endParaRPr/>
          </a:p>
        </p:txBody>
      </p:sp>
      <p:sp>
        <p:nvSpPr>
          <p:cNvPr id="51" name="Google Shape;51;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Clr>
                <a:schemeClr val="accent1"/>
              </a:buClr>
              <a:buSzPts val="1800"/>
              <a:buChar char="●"/>
              <a:defRPr>
                <a:solidFill>
                  <a:schemeClr val="accent1"/>
                </a:solidFill>
              </a:defRPr>
            </a:lvl1pPr>
            <a:lvl2pPr marL="914400" lvl="1" indent="-317500">
              <a:spcBef>
                <a:spcPts val="1600"/>
              </a:spcBef>
              <a:spcAft>
                <a:spcPts val="0"/>
              </a:spcAft>
              <a:buClr>
                <a:schemeClr val="accent1"/>
              </a:buClr>
              <a:buSzPts val="1400"/>
              <a:buChar char="○"/>
              <a:defRPr>
                <a:solidFill>
                  <a:schemeClr val="accent1"/>
                </a:solidFill>
              </a:defRPr>
            </a:lvl2pPr>
            <a:lvl3pPr marL="1371600" lvl="2" indent="-317500">
              <a:spcBef>
                <a:spcPts val="1600"/>
              </a:spcBef>
              <a:spcAft>
                <a:spcPts val="0"/>
              </a:spcAft>
              <a:buClr>
                <a:schemeClr val="accent1"/>
              </a:buClr>
              <a:buSzPts val="1400"/>
              <a:buChar char="■"/>
              <a:defRPr>
                <a:solidFill>
                  <a:schemeClr val="accent1"/>
                </a:solidFill>
              </a:defRPr>
            </a:lvl3pPr>
            <a:lvl4pPr marL="1828800" lvl="3" indent="-317500">
              <a:spcBef>
                <a:spcPts val="1600"/>
              </a:spcBef>
              <a:spcAft>
                <a:spcPts val="0"/>
              </a:spcAft>
              <a:buClr>
                <a:schemeClr val="accent1"/>
              </a:buClr>
              <a:buSzPts val="1400"/>
              <a:buChar char="●"/>
              <a:defRPr>
                <a:solidFill>
                  <a:schemeClr val="accent1"/>
                </a:solidFill>
              </a:defRPr>
            </a:lvl4pPr>
            <a:lvl5pPr marL="2286000" lvl="4" indent="-317500">
              <a:spcBef>
                <a:spcPts val="1600"/>
              </a:spcBef>
              <a:spcAft>
                <a:spcPts val="0"/>
              </a:spcAft>
              <a:buClr>
                <a:schemeClr val="accent1"/>
              </a:buClr>
              <a:buSzPts val="1400"/>
              <a:buChar char="○"/>
              <a:defRPr>
                <a:solidFill>
                  <a:schemeClr val="accent1"/>
                </a:solidFill>
              </a:defRPr>
            </a:lvl5pPr>
            <a:lvl6pPr marL="2743200" lvl="5" indent="-317500">
              <a:spcBef>
                <a:spcPts val="1600"/>
              </a:spcBef>
              <a:spcAft>
                <a:spcPts val="0"/>
              </a:spcAft>
              <a:buClr>
                <a:schemeClr val="accent1"/>
              </a:buClr>
              <a:buSzPts val="1400"/>
              <a:buChar char="■"/>
              <a:defRPr>
                <a:solidFill>
                  <a:schemeClr val="accent1"/>
                </a:solidFill>
              </a:defRPr>
            </a:lvl6pPr>
            <a:lvl7pPr marL="3200400" lvl="6" indent="-317500">
              <a:spcBef>
                <a:spcPts val="1600"/>
              </a:spcBef>
              <a:spcAft>
                <a:spcPts val="0"/>
              </a:spcAft>
              <a:buClr>
                <a:schemeClr val="accent1"/>
              </a:buClr>
              <a:buSzPts val="1400"/>
              <a:buChar char="●"/>
              <a:defRPr>
                <a:solidFill>
                  <a:schemeClr val="accent1"/>
                </a:solidFill>
              </a:defRPr>
            </a:lvl7pPr>
            <a:lvl8pPr marL="3657600" lvl="7" indent="-317500">
              <a:spcBef>
                <a:spcPts val="1600"/>
              </a:spcBef>
              <a:spcAft>
                <a:spcPts val="0"/>
              </a:spcAft>
              <a:buClr>
                <a:schemeClr val="accent1"/>
              </a:buClr>
              <a:buSzPts val="1400"/>
              <a:buChar char="○"/>
              <a:defRPr>
                <a:solidFill>
                  <a:schemeClr val="accent1"/>
                </a:solidFill>
              </a:defRPr>
            </a:lvl8pPr>
            <a:lvl9pPr marL="4114800" lvl="8" indent="-317500">
              <a:spcBef>
                <a:spcPts val="1600"/>
              </a:spcBef>
              <a:spcAft>
                <a:spcPts val="1600"/>
              </a:spcAft>
              <a:buClr>
                <a:schemeClr val="accent1"/>
              </a:buClr>
              <a:buSzPts val="1400"/>
              <a:buChar char="■"/>
              <a:defRPr>
                <a:solidFill>
                  <a:schemeClr val="accent1"/>
                </a:solidFill>
              </a:defRPr>
            </a:lvl9pPr>
          </a:lstStyle>
          <a:p>
            <a:endParaRPr/>
          </a:p>
        </p:txBody>
      </p:sp>
      <p:sp>
        <p:nvSpPr>
          <p:cNvPr id="52" name="Google Shape;52;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3"/>
        <p:cNvGrpSpPr/>
        <p:nvPr/>
      </p:nvGrpSpPr>
      <p:grpSpPr>
        <a:xfrm>
          <a:off x="0" y="0"/>
          <a:ext cx="0" cy="0"/>
          <a:chOff x="0" y="0"/>
          <a:chExt cx="0" cy="0"/>
        </a:xfrm>
      </p:grpSpPr>
      <p:sp>
        <p:nvSpPr>
          <p:cNvPr id="54" name="Google Shape;54;p10"/>
          <p:cNvSpPr txBox="1">
            <a:spLocks noGrp="1"/>
          </p:cNvSpPr>
          <p:nvPr>
            <p:ph type="body" idx="1"/>
          </p:nvPr>
        </p:nvSpPr>
        <p:spPr>
          <a:xfrm>
            <a:off x="319500" y="4230575"/>
            <a:ext cx="5998800" cy="5988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55" name="Google Shape;55;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6"/>
        <p:cNvGrpSpPr/>
        <p:nvPr/>
      </p:nvGrpSpPr>
      <p:grpSpPr>
        <a:xfrm>
          <a:off x="0" y="0"/>
          <a:ext cx="0" cy="0"/>
          <a:chOff x="0" y="0"/>
          <a:chExt cx="0" cy="0"/>
        </a:xfrm>
      </p:grpSpPr>
      <p:sp>
        <p:nvSpPr>
          <p:cNvPr id="57" name="Google Shape;57;p11"/>
          <p:cNvSpPr/>
          <p:nvPr/>
        </p:nvSpPr>
        <p:spPr>
          <a:xfrm>
            <a:off x="586721" y="0"/>
            <a:ext cx="7970700" cy="666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11"/>
          <p:cNvSpPr/>
          <p:nvPr/>
        </p:nvSpPr>
        <p:spPr>
          <a:xfrm>
            <a:off x="586721" y="5076900"/>
            <a:ext cx="7970700" cy="666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11"/>
          <p:cNvSpPr txBox="1">
            <a:spLocks noGrp="1"/>
          </p:cNvSpPr>
          <p:nvPr>
            <p:ph type="title" hasCustomPrompt="1"/>
          </p:nvPr>
        </p:nvSpPr>
        <p:spPr>
          <a:xfrm>
            <a:off x="586725" y="1353788"/>
            <a:ext cx="7970700" cy="15384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accent6"/>
              </a:buClr>
              <a:buSzPts val="10800"/>
              <a:buNone/>
              <a:defRPr sz="10800">
                <a:solidFill>
                  <a:schemeClr val="accent6"/>
                </a:solidFill>
              </a:defRPr>
            </a:lvl1pPr>
            <a:lvl2pPr lvl="1" algn="ctr">
              <a:spcBef>
                <a:spcPts val="0"/>
              </a:spcBef>
              <a:spcAft>
                <a:spcPts val="0"/>
              </a:spcAft>
              <a:buClr>
                <a:schemeClr val="accent6"/>
              </a:buClr>
              <a:buSzPts val="10800"/>
              <a:buNone/>
              <a:defRPr sz="10800">
                <a:solidFill>
                  <a:schemeClr val="accent6"/>
                </a:solidFill>
              </a:defRPr>
            </a:lvl2pPr>
            <a:lvl3pPr lvl="2" algn="ctr">
              <a:spcBef>
                <a:spcPts val="0"/>
              </a:spcBef>
              <a:spcAft>
                <a:spcPts val="0"/>
              </a:spcAft>
              <a:buClr>
                <a:schemeClr val="accent6"/>
              </a:buClr>
              <a:buSzPts val="10800"/>
              <a:buNone/>
              <a:defRPr sz="10800">
                <a:solidFill>
                  <a:schemeClr val="accent6"/>
                </a:solidFill>
              </a:defRPr>
            </a:lvl3pPr>
            <a:lvl4pPr lvl="3" algn="ctr">
              <a:spcBef>
                <a:spcPts val="0"/>
              </a:spcBef>
              <a:spcAft>
                <a:spcPts val="0"/>
              </a:spcAft>
              <a:buClr>
                <a:schemeClr val="accent6"/>
              </a:buClr>
              <a:buSzPts val="10800"/>
              <a:buNone/>
              <a:defRPr sz="10800">
                <a:solidFill>
                  <a:schemeClr val="accent6"/>
                </a:solidFill>
              </a:defRPr>
            </a:lvl4pPr>
            <a:lvl5pPr lvl="4" algn="ctr">
              <a:spcBef>
                <a:spcPts val="0"/>
              </a:spcBef>
              <a:spcAft>
                <a:spcPts val="0"/>
              </a:spcAft>
              <a:buClr>
                <a:schemeClr val="accent6"/>
              </a:buClr>
              <a:buSzPts val="10800"/>
              <a:buNone/>
              <a:defRPr sz="10800">
                <a:solidFill>
                  <a:schemeClr val="accent6"/>
                </a:solidFill>
              </a:defRPr>
            </a:lvl5pPr>
            <a:lvl6pPr lvl="5" algn="ctr">
              <a:spcBef>
                <a:spcPts val="0"/>
              </a:spcBef>
              <a:spcAft>
                <a:spcPts val="0"/>
              </a:spcAft>
              <a:buClr>
                <a:schemeClr val="accent6"/>
              </a:buClr>
              <a:buSzPts val="10800"/>
              <a:buNone/>
              <a:defRPr sz="10800">
                <a:solidFill>
                  <a:schemeClr val="accent6"/>
                </a:solidFill>
              </a:defRPr>
            </a:lvl6pPr>
            <a:lvl7pPr lvl="6" algn="ctr">
              <a:spcBef>
                <a:spcPts val="0"/>
              </a:spcBef>
              <a:spcAft>
                <a:spcPts val="0"/>
              </a:spcAft>
              <a:buClr>
                <a:schemeClr val="accent6"/>
              </a:buClr>
              <a:buSzPts val="10800"/>
              <a:buNone/>
              <a:defRPr sz="10800">
                <a:solidFill>
                  <a:schemeClr val="accent6"/>
                </a:solidFill>
              </a:defRPr>
            </a:lvl7pPr>
            <a:lvl8pPr lvl="7" algn="ctr">
              <a:spcBef>
                <a:spcPts val="0"/>
              </a:spcBef>
              <a:spcAft>
                <a:spcPts val="0"/>
              </a:spcAft>
              <a:buClr>
                <a:schemeClr val="accent6"/>
              </a:buClr>
              <a:buSzPts val="10800"/>
              <a:buNone/>
              <a:defRPr sz="10800">
                <a:solidFill>
                  <a:schemeClr val="accent6"/>
                </a:solidFill>
              </a:defRPr>
            </a:lvl8pPr>
            <a:lvl9pPr lvl="8" algn="ctr">
              <a:spcBef>
                <a:spcPts val="0"/>
              </a:spcBef>
              <a:spcAft>
                <a:spcPts val="0"/>
              </a:spcAft>
              <a:buClr>
                <a:schemeClr val="accent6"/>
              </a:buClr>
              <a:buSzPts val="10800"/>
              <a:buNone/>
              <a:defRPr sz="10800">
                <a:solidFill>
                  <a:schemeClr val="accent6"/>
                </a:solidFill>
              </a:defRPr>
            </a:lvl9pPr>
          </a:lstStyle>
          <a:p>
            <a:r>
              <a:t>xx%</a:t>
            </a:r>
          </a:p>
        </p:txBody>
      </p:sp>
      <p:sp>
        <p:nvSpPr>
          <p:cNvPr id="60" name="Google Shape;60;p11"/>
          <p:cNvSpPr txBox="1">
            <a:spLocks noGrp="1"/>
          </p:cNvSpPr>
          <p:nvPr>
            <p:ph type="body" idx="1"/>
          </p:nvPr>
        </p:nvSpPr>
        <p:spPr>
          <a:xfrm>
            <a:off x="586725" y="2968388"/>
            <a:ext cx="7970700" cy="10716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61" name="Google Shape;61;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2"/>
        <p:cNvGrpSpPr/>
        <p:nvPr/>
      </p:nvGrpSpPr>
      <p:grpSpPr>
        <a:xfrm>
          <a:off x="0" y="0"/>
          <a:ext cx="0" cy="0"/>
          <a:chOff x="0" y="0"/>
          <a:chExt cx="0" cy="0"/>
        </a:xfrm>
      </p:grpSpPr>
      <p:sp>
        <p:nvSpPr>
          <p:cNvPr id="63" name="Google Shape;63;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blue-go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372725"/>
            <a:ext cx="8520600" cy="6450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1pPr>
            <a:lvl2pPr lvl="1">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2pPr>
            <a:lvl3pPr lvl="2">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3pPr>
            <a:lvl4pPr lvl="3">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4pPr>
            <a:lvl5pPr lvl="4">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5pPr>
            <a:lvl6pPr lvl="5">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6pPr>
            <a:lvl7pPr lvl="6">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7pPr>
            <a:lvl8pPr lvl="7">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8pPr>
            <a:lvl9pPr lvl="8">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9pPr>
          </a:lstStyle>
          <a:p>
            <a:endParaRPr/>
          </a:p>
        </p:txBody>
      </p:sp>
      <p:sp>
        <p:nvSpPr>
          <p:cNvPr id="7" name="Google Shape;7;p1"/>
          <p:cNvSpPr txBox="1">
            <a:spLocks noGrp="1"/>
          </p:cNvSpPr>
          <p:nvPr>
            <p:ph type="body" idx="1"/>
          </p:nvPr>
        </p:nvSpPr>
        <p:spPr>
          <a:xfrm>
            <a:off x="311700" y="1417800"/>
            <a:ext cx="8520600" cy="31509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1"/>
              </a:buClr>
              <a:buSzPts val="1800"/>
              <a:buFont typeface="Lato"/>
              <a:buChar char="●"/>
              <a:defRPr sz="1800">
                <a:solidFill>
                  <a:schemeClr val="dk1"/>
                </a:solidFill>
                <a:latin typeface="Lato"/>
                <a:ea typeface="Lato"/>
                <a:cs typeface="Lato"/>
                <a:sym typeface="Lato"/>
              </a:defRPr>
            </a:lvl1pPr>
            <a:lvl2pPr marL="914400" lvl="1" indent="-317500">
              <a:lnSpc>
                <a:spcPct val="115000"/>
              </a:lnSpc>
              <a:spcBef>
                <a:spcPts val="1600"/>
              </a:spcBef>
              <a:spcAft>
                <a:spcPts val="0"/>
              </a:spcAft>
              <a:buClr>
                <a:schemeClr val="dk1"/>
              </a:buClr>
              <a:buSzPts val="1400"/>
              <a:buFont typeface="Lato"/>
              <a:buChar char="○"/>
              <a:defRPr>
                <a:solidFill>
                  <a:schemeClr val="dk1"/>
                </a:solidFill>
                <a:latin typeface="Lato"/>
                <a:ea typeface="Lato"/>
                <a:cs typeface="Lato"/>
                <a:sym typeface="Lato"/>
              </a:defRPr>
            </a:lvl2pPr>
            <a:lvl3pPr marL="1371600" lvl="2" indent="-317500">
              <a:lnSpc>
                <a:spcPct val="115000"/>
              </a:lnSpc>
              <a:spcBef>
                <a:spcPts val="1600"/>
              </a:spcBef>
              <a:spcAft>
                <a:spcPts val="0"/>
              </a:spcAft>
              <a:buClr>
                <a:schemeClr val="dk1"/>
              </a:buClr>
              <a:buSzPts val="1400"/>
              <a:buFont typeface="Lato"/>
              <a:buChar char="■"/>
              <a:defRPr>
                <a:solidFill>
                  <a:schemeClr val="dk1"/>
                </a:solidFill>
                <a:latin typeface="Lato"/>
                <a:ea typeface="Lato"/>
                <a:cs typeface="Lato"/>
                <a:sym typeface="Lato"/>
              </a:defRPr>
            </a:lvl3pPr>
            <a:lvl4pPr marL="1828800" lvl="3" indent="-317500">
              <a:lnSpc>
                <a:spcPct val="115000"/>
              </a:lnSpc>
              <a:spcBef>
                <a:spcPts val="1600"/>
              </a:spcBef>
              <a:spcAft>
                <a:spcPts val="0"/>
              </a:spcAft>
              <a:buClr>
                <a:schemeClr val="dk1"/>
              </a:buClr>
              <a:buSzPts val="1400"/>
              <a:buFont typeface="Lato"/>
              <a:buChar char="●"/>
              <a:defRPr>
                <a:solidFill>
                  <a:schemeClr val="dk1"/>
                </a:solidFill>
                <a:latin typeface="Lato"/>
                <a:ea typeface="Lato"/>
                <a:cs typeface="Lato"/>
                <a:sym typeface="Lato"/>
              </a:defRPr>
            </a:lvl4pPr>
            <a:lvl5pPr marL="2286000" lvl="4" indent="-317500">
              <a:lnSpc>
                <a:spcPct val="115000"/>
              </a:lnSpc>
              <a:spcBef>
                <a:spcPts val="1600"/>
              </a:spcBef>
              <a:spcAft>
                <a:spcPts val="0"/>
              </a:spcAft>
              <a:buClr>
                <a:schemeClr val="dk1"/>
              </a:buClr>
              <a:buSzPts val="1400"/>
              <a:buFont typeface="Lato"/>
              <a:buChar char="○"/>
              <a:defRPr>
                <a:solidFill>
                  <a:schemeClr val="dk1"/>
                </a:solidFill>
                <a:latin typeface="Lato"/>
                <a:ea typeface="Lato"/>
                <a:cs typeface="Lato"/>
                <a:sym typeface="Lato"/>
              </a:defRPr>
            </a:lvl5pPr>
            <a:lvl6pPr marL="2743200" lvl="5" indent="-317500">
              <a:lnSpc>
                <a:spcPct val="115000"/>
              </a:lnSpc>
              <a:spcBef>
                <a:spcPts val="1600"/>
              </a:spcBef>
              <a:spcAft>
                <a:spcPts val="0"/>
              </a:spcAft>
              <a:buClr>
                <a:schemeClr val="dk1"/>
              </a:buClr>
              <a:buSzPts val="1400"/>
              <a:buFont typeface="Lato"/>
              <a:buChar char="■"/>
              <a:defRPr>
                <a:solidFill>
                  <a:schemeClr val="dk1"/>
                </a:solidFill>
                <a:latin typeface="Lato"/>
                <a:ea typeface="Lato"/>
                <a:cs typeface="Lato"/>
                <a:sym typeface="Lato"/>
              </a:defRPr>
            </a:lvl6pPr>
            <a:lvl7pPr marL="3200400" lvl="6" indent="-317500">
              <a:lnSpc>
                <a:spcPct val="115000"/>
              </a:lnSpc>
              <a:spcBef>
                <a:spcPts val="1600"/>
              </a:spcBef>
              <a:spcAft>
                <a:spcPts val="0"/>
              </a:spcAft>
              <a:buClr>
                <a:schemeClr val="dk1"/>
              </a:buClr>
              <a:buSzPts val="1400"/>
              <a:buFont typeface="Lato"/>
              <a:buChar char="●"/>
              <a:defRPr>
                <a:solidFill>
                  <a:schemeClr val="dk1"/>
                </a:solidFill>
                <a:latin typeface="Lato"/>
                <a:ea typeface="Lato"/>
                <a:cs typeface="Lato"/>
                <a:sym typeface="Lato"/>
              </a:defRPr>
            </a:lvl7pPr>
            <a:lvl8pPr marL="3657600" lvl="7" indent="-317500">
              <a:lnSpc>
                <a:spcPct val="115000"/>
              </a:lnSpc>
              <a:spcBef>
                <a:spcPts val="1600"/>
              </a:spcBef>
              <a:spcAft>
                <a:spcPts val="0"/>
              </a:spcAft>
              <a:buClr>
                <a:schemeClr val="dk1"/>
              </a:buClr>
              <a:buSzPts val="1400"/>
              <a:buFont typeface="Lato"/>
              <a:buChar char="○"/>
              <a:defRPr>
                <a:solidFill>
                  <a:schemeClr val="dk1"/>
                </a:solidFill>
                <a:latin typeface="Lato"/>
                <a:ea typeface="Lato"/>
                <a:cs typeface="Lato"/>
                <a:sym typeface="Lato"/>
              </a:defRPr>
            </a:lvl8pPr>
            <a:lvl9pPr marL="4114800" lvl="8" indent="-317500">
              <a:lnSpc>
                <a:spcPct val="115000"/>
              </a:lnSpc>
              <a:spcBef>
                <a:spcPts val="1600"/>
              </a:spcBef>
              <a:spcAft>
                <a:spcPts val="1600"/>
              </a:spcAft>
              <a:buClr>
                <a:schemeClr val="dk1"/>
              </a:buClr>
              <a:buSzPts val="1400"/>
              <a:buFont typeface="Lato"/>
              <a:buChar char="■"/>
              <a:defRPr>
                <a:solidFill>
                  <a:schemeClr val="dk1"/>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1"/>
                </a:solidFill>
                <a:latin typeface="Lato"/>
                <a:ea typeface="Lato"/>
                <a:cs typeface="Lato"/>
                <a:sym typeface="Lato"/>
              </a:defRPr>
            </a:lvl1pPr>
            <a:lvl2pPr lvl="1" algn="r">
              <a:buNone/>
              <a:defRPr sz="1000">
                <a:solidFill>
                  <a:schemeClr val="dk1"/>
                </a:solidFill>
                <a:latin typeface="Lato"/>
                <a:ea typeface="Lato"/>
                <a:cs typeface="Lato"/>
                <a:sym typeface="Lato"/>
              </a:defRPr>
            </a:lvl2pPr>
            <a:lvl3pPr lvl="2" algn="r">
              <a:buNone/>
              <a:defRPr sz="1000">
                <a:solidFill>
                  <a:schemeClr val="dk1"/>
                </a:solidFill>
                <a:latin typeface="Lato"/>
                <a:ea typeface="Lato"/>
                <a:cs typeface="Lato"/>
                <a:sym typeface="Lato"/>
              </a:defRPr>
            </a:lvl3pPr>
            <a:lvl4pPr lvl="3" algn="r">
              <a:buNone/>
              <a:defRPr sz="1000">
                <a:solidFill>
                  <a:schemeClr val="dk1"/>
                </a:solidFill>
                <a:latin typeface="Lato"/>
                <a:ea typeface="Lato"/>
                <a:cs typeface="Lato"/>
                <a:sym typeface="Lato"/>
              </a:defRPr>
            </a:lvl4pPr>
            <a:lvl5pPr lvl="4" algn="r">
              <a:buNone/>
              <a:defRPr sz="1000">
                <a:solidFill>
                  <a:schemeClr val="dk1"/>
                </a:solidFill>
                <a:latin typeface="Lato"/>
                <a:ea typeface="Lato"/>
                <a:cs typeface="Lato"/>
                <a:sym typeface="Lato"/>
              </a:defRPr>
            </a:lvl5pPr>
            <a:lvl6pPr lvl="5" algn="r">
              <a:buNone/>
              <a:defRPr sz="1000">
                <a:solidFill>
                  <a:schemeClr val="dk1"/>
                </a:solidFill>
                <a:latin typeface="Lato"/>
                <a:ea typeface="Lato"/>
                <a:cs typeface="Lato"/>
                <a:sym typeface="Lato"/>
              </a:defRPr>
            </a:lvl6pPr>
            <a:lvl7pPr lvl="6" algn="r">
              <a:buNone/>
              <a:defRPr sz="1000">
                <a:solidFill>
                  <a:schemeClr val="dk1"/>
                </a:solidFill>
                <a:latin typeface="Lato"/>
                <a:ea typeface="Lato"/>
                <a:cs typeface="Lato"/>
                <a:sym typeface="Lato"/>
              </a:defRPr>
            </a:lvl7pPr>
            <a:lvl8pPr lvl="7" algn="r">
              <a:buNone/>
              <a:defRPr sz="1000">
                <a:solidFill>
                  <a:schemeClr val="dk1"/>
                </a:solidFill>
                <a:latin typeface="Lato"/>
                <a:ea typeface="Lato"/>
                <a:cs typeface="Lato"/>
                <a:sym typeface="Lato"/>
              </a:defRPr>
            </a:lvl8pPr>
            <a:lvl9pPr lvl="8" algn="r">
              <a:buNone/>
              <a:defRPr sz="1000">
                <a:solidFill>
                  <a:schemeClr val="dk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youtube.com/watch?v=bG2zxYXkJM8"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hyperlink" Target="https://www.youtube.com/watch?v=b1CPPbxP9oo"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A64D79"/>
        </a:solidFill>
        <a:effectLst/>
      </p:bgPr>
    </p:bg>
    <p:spTree>
      <p:nvGrpSpPr>
        <p:cNvPr id="1" name="Shape 67"/>
        <p:cNvGrpSpPr/>
        <p:nvPr/>
      </p:nvGrpSpPr>
      <p:grpSpPr>
        <a:xfrm>
          <a:off x="0" y="0"/>
          <a:ext cx="0" cy="0"/>
          <a:chOff x="0" y="0"/>
          <a:chExt cx="0" cy="0"/>
        </a:xfrm>
      </p:grpSpPr>
      <p:sp>
        <p:nvSpPr>
          <p:cNvPr id="68" name="Google Shape;68;p13"/>
          <p:cNvSpPr txBox="1">
            <a:spLocks noGrp="1"/>
          </p:cNvSpPr>
          <p:nvPr>
            <p:ph type="ctrTitle"/>
          </p:nvPr>
        </p:nvSpPr>
        <p:spPr>
          <a:xfrm>
            <a:off x="630600" y="136800"/>
            <a:ext cx="7893000" cy="1853700"/>
          </a:xfrm>
          <a:prstGeom prst="rect">
            <a:avLst/>
          </a:prstGeom>
        </p:spPr>
        <p:txBody>
          <a:bodyPr spcFirstLastPara="1" wrap="square" lIns="91425" tIns="91425" rIns="91425" bIns="91425" anchor="b" anchorCtr="0">
            <a:noAutofit/>
          </a:bodyPr>
          <a:lstStyle/>
          <a:p>
            <a:pPr marL="0" lvl="0" indent="0" algn="l" rtl="0">
              <a:spcBef>
                <a:spcPts val="1000"/>
              </a:spcBef>
              <a:spcAft>
                <a:spcPts val="0"/>
              </a:spcAft>
              <a:buNone/>
            </a:pPr>
            <a:r>
              <a:rPr lang="en" sz="3600"/>
              <a:t>Patterns of Change in Latin America</a:t>
            </a:r>
            <a:endParaRPr sz="3600"/>
          </a:p>
        </p:txBody>
      </p:sp>
      <p:sp>
        <p:nvSpPr>
          <p:cNvPr id="69" name="Google Shape;69;p13"/>
          <p:cNvSpPr txBox="1">
            <a:spLocks noGrp="1"/>
          </p:cNvSpPr>
          <p:nvPr>
            <p:ph type="subTitle" idx="1"/>
          </p:nvPr>
        </p:nvSpPr>
        <p:spPr>
          <a:xfrm>
            <a:off x="630600" y="3228375"/>
            <a:ext cx="7893000" cy="1274100"/>
          </a:xfrm>
          <a:prstGeom prst="rect">
            <a:avLst/>
          </a:prstGeom>
        </p:spPr>
        <p:txBody>
          <a:bodyPr spcFirstLastPara="1" wrap="square" lIns="91425" tIns="91425" rIns="91425" bIns="91425" anchor="b" anchorCtr="0">
            <a:noAutofit/>
          </a:bodyPr>
          <a:lstStyle/>
          <a:p>
            <a:pPr marL="0" lvl="0" indent="0" algn="l" rtl="0">
              <a:spcBef>
                <a:spcPts val="1000"/>
              </a:spcBef>
              <a:spcAft>
                <a:spcPts val="0"/>
              </a:spcAft>
              <a:buNone/>
            </a:pPr>
            <a:r>
              <a:rPr lang="en" b="1">
                <a:solidFill>
                  <a:srgbClr val="000000"/>
                </a:solidFill>
              </a:rPr>
              <a:t>An Overview (late 19th to the present)</a:t>
            </a:r>
            <a:endParaRPr b="1">
              <a:solidFill>
                <a:srgbClr val="00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A64D79"/>
        </a:solidFill>
        <a:effectLst/>
      </p:bgPr>
    </p:bg>
    <p:spTree>
      <p:nvGrpSpPr>
        <p:cNvPr id="1" name="Shape 73"/>
        <p:cNvGrpSpPr/>
        <p:nvPr/>
      </p:nvGrpSpPr>
      <p:grpSpPr>
        <a:xfrm>
          <a:off x="0" y="0"/>
          <a:ext cx="0" cy="0"/>
          <a:chOff x="0" y="0"/>
          <a:chExt cx="0" cy="0"/>
        </a:xfrm>
      </p:grpSpPr>
      <p:sp>
        <p:nvSpPr>
          <p:cNvPr id="74" name="Google Shape;74;p14"/>
          <p:cNvSpPr txBox="1">
            <a:spLocks noGrp="1"/>
          </p:cNvSpPr>
          <p:nvPr>
            <p:ph type="title"/>
          </p:nvPr>
        </p:nvSpPr>
        <p:spPr>
          <a:xfrm>
            <a:off x="311700" y="372725"/>
            <a:ext cx="8520600" cy="645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000" b="0">
                <a:solidFill>
                  <a:srgbClr val="FFFFFF"/>
                </a:solidFill>
                <a:latin typeface="Lato"/>
                <a:ea typeface="Lato"/>
                <a:cs typeface="Lato"/>
                <a:sym typeface="Lato"/>
              </a:rPr>
              <a:t>                              INTRODUCTION</a:t>
            </a:r>
            <a:endParaRPr sz="3000">
              <a:solidFill>
                <a:srgbClr val="FFFFFF"/>
              </a:solidFill>
            </a:endParaRPr>
          </a:p>
        </p:txBody>
      </p:sp>
      <p:sp>
        <p:nvSpPr>
          <p:cNvPr id="75" name="Google Shape;75;p14"/>
          <p:cNvSpPr txBox="1">
            <a:spLocks noGrp="1"/>
          </p:cNvSpPr>
          <p:nvPr>
            <p:ph type="body" idx="1"/>
          </p:nvPr>
        </p:nvSpPr>
        <p:spPr>
          <a:xfrm>
            <a:off x="0" y="1417800"/>
            <a:ext cx="8832300" cy="3725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dirty="0"/>
              <a:t>Various Latin American scholars have highlighted that in order to understand Latin American politics it is necessary to explore it in the context of  both economic and societal factors. </a:t>
            </a:r>
            <a:endParaRPr b="1" dirty="0"/>
          </a:p>
          <a:p>
            <a:pPr marL="0" lvl="0" indent="0" algn="l" rtl="0">
              <a:spcBef>
                <a:spcPts val="1600"/>
              </a:spcBef>
              <a:spcAft>
                <a:spcPts val="0"/>
              </a:spcAft>
              <a:buNone/>
            </a:pPr>
            <a:r>
              <a:rPr lang="en" b="1" dirty="0"/>
              <a:t>For this purpose, there exist many studies about different  economic stages of the Latin American development  ( that you can review in the next two slides); each one is accompanied by certain political  and societal traits to be reviewed. </a:t>
            </a:r>
            <a:endParaRPr b="1" dirty="0"/>
          </a:p>
          <a:p>
            <a:pPr marL="0" lvl="0" indent="0" algn="l" rtl="0">
              <a:spcBef>
                <a:spcPts val="1600"/>
              </a:spcBef>
              <a:spcAft>
                <a:spcPts val="0"/>
              </a:spcAft>
              <a:buNone/>
            </a:pPr>
            <a:r>
              <a:rPr lang="en" b="1" dirty="0"/>
              <a:t>Later on, you will find more details regarding each of the stages. READ CAREFULLY THE FIRST EIGHT SLIDES (we will review the following ones next week). The review of the stages (I hope) can also be useful as a context of the topics that you selected for your final paper and for Exercise #2.</a:t>
            </a:r>
            <a:endParaRPr b="1" dirty="0"/>
          </a:p>
          <a:p>
            <a:pPr marL="457200" lvl="0" indent="0" algn="l" rtl="0">
              <a:spcBef>
                <a:spcPts val="1600"/>
              </a:spcBef>
              <a:spcAft>
                <a:spcPts val="1600"/>
              </a:spcAft>
              <a:buNone/>
            </a:pP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A64D79"/>
        </a:solidFill>
        <a:effectLst/>
      </p:bgPr>
    </p:bg>
    <p:spTree>
      <p:nvGrpSpPr>
        <p:cNvPr id="1" name="Shape 79"/>
        <p:cNvGrpSpPr/>
        <p:nvPr/>
      </p:nvGrpSpPr>
      <p:grpSpPr>
        <a:xfrm>
          <a:off x="0" y="0"/>
          <a:ext cx="0" cy="0"/>
          <a:chOff x="0" y="0"/>
          <a:chExt cx="0" cy="0"/>
        </a:xfrm>
      </p:grpSpPr>
      <p:sp>
        <p:nvSpPr>
          <p:cNvPr id="80" name="Google Shape;80;p15"/>
          <p:cNvSpPr txBox="1">
            <a:spLocks noGrp="1"/>
          </p:cNvSpPr>
          <p:nvPr>
            <p:ph type="title" idx="4294967295"/>
          </p:nvPr>
        </p:nvSpPr>
        <p:spPr>
          <a:xfrm>
            <a:off x="387900" y="458025"/>
            <a:ext cx="8368200" cy="6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Patterns of Change (Skidmore &amp; Smith)</a:t>
            </a:r>
            <a:endParaRPr/>
          </a:p>
        </p:txBody>
      </p:sp>
      <p:grpSp>
        <p:nvGrpSpPr>
          <p:cNvPr id="81" name="Google Shape;81;p15"/>
          <p:cNvGrpSpPr/>
          <p:nvPr/>
        </p:nvGrpSpPr>
        <p:grpSpPr>
          <a:xfrm>
            <a:off x="431825" y="1342525"/>
            <a:ext cx="2683300" cy="3302700"/>
            <a:chOff x="431825" y="1342525"/>
            <a:chExt cx="2683300" cy="3302700"/>
          </a:xfrm>
        </p:grpSpPr>
        <p:sp>
          <p:nvSpPr>
            <p:cNvPr id="82" name="Google Shape;82;p15"/>
            <p:cNvSpPr/>
            <p:nvPr/>
          </p:nvSpPr>
          <p:spPr>
            <a:xfrm>
              <a:off x="431825" y="1342525"/>
              <a:ext cx="2683200" cy="33027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15"/>
            <p:cNvSpPr txBox="1"/>
            <p:nvPr/>
          </p:nvSpPr>
          <p:spPr>
            <a:xfrm>
              <a:off x="431925" y="1342525"/>
              <a:ext cx="2683200" cy="8232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4" name="Google Shape;84;p15"/>
          <p:cNvSpPr txBox="1">
            <a:spLocks noGrp="1"/>
          </p:cNvSpPr>
          <p:nvPr>
            <p:ph type="body" idx="4294967295"/>
          </p:nvPr>
        </p:nvSpPr>
        <p:spPr>
          <a:xfrm>
            <a:off x="489192" y="1337725"/>
            <a:ext cx="349500" cy="823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lt1"/>
                </a:solidFill>
              </a:rPr>
              <a:t>1</a:t>
            </a:r>
            <a:endParaRPr>
              <a:solidFill>
                <a:schemeClr val="lt1"/>
              </a:solidFill>
            </a:endParaRPr>
          </a:p>
        </p:txBody>
      </p:sp>
      <p:cxnSp>
        <p:nvCxnSpPr>
          <p:cNvPr id="85" name="Google Shape;85;p15"/>
          <p:cNvCxnSpPr/>
          <p:nvPr/>
        </p:nvCxnSpPr>
        <p:spPr>
          <a:xfrm>
            <a:off x="857675" y="1514725"/>
            <a:ext cx="0" cy="478800"/>
          </a:xfrm>
          <a:prstGeom prst="straightConnector1">
            <a:avLst/>
          </a:prstGeom>
          <a:noFill/>
          <a:ln w="9525" cap="flat" cmpd="sng">
            <a:solidFill>
              <a:schemeClr val="lt1"/>
            </a:solidFill>
            <a:prstDash val="solid"/>
            <a:round/>
            <a:headEnd type="none" w="sm" len="sm"/>
            <a:tailEnd type="none" w="sm" len="sm"/>
          </a:ln>
        </p:spPr>
      </p:cxnSp>
      <p:sp>
        <p:nvSpPr>
          <p:cNvPr id="86" name="Google Shape;86;p15"/>
          <p:cNvSpPr txBox="1">
            <a:spLocks noGrp="1"/>
          </p:cNvSpPr>
          <p:nvPr>
            <p:ph type="body" idx="4294967295"/>
          </p:nvPr>
        </p:nvSpPr>
        <p:spPr>
          <a:xfrm>
            <a:off x="933875" y="1337725"/>
            <a:ext cx="2101800" cy="823200"/>
          </a:xfrm>
          <a:prstGeom prst="rect">
            <a:avLst/>
          </a:prstGeom>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a:solidFill>
                  <a:schemeClr val="lt1"/>
                </a:solidFill>
              </a:rPr>
              <a:t>EXPORT-IMPORT GROWTH (1880-1929)</a:t>
            </a:r>
            <a:endParaRPr>
              <a:solidFill>
                <a:schemeClr val="lt1"/>
              </a:solidFill>
            </a:endParaRPr>
          </a:p>
        </p:txBody>
      </p:sp>
      <p:sp>
        <p:nvSpPr>
          <p:cNvPr id="87" name="Google Shape;87;p15"/>
          <p:cNvSpPr txBox="1">
            <a:spLocks noGrp="1"/>
          </p:cNvSpPr>
          <p:nvPr>
            <p:ph type="body" idx="4294967295"/>
          </p:nvPr>
        </p:nvSpPr>
        <p:spPr>
          <a:xfrm>
            <a:off x="508125" y="2268950"/>
            <a:ext cx="2530800" cy="2874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t>NEW ELITES</a:t>
            </a:r>
            <a:endParaRPr sz="1400"/>
          </a:p>
          <a:p>
            <a:pPr marL="0" lvl="0" indent="0" algn="l" rtl="0">
              <a:spcBef>
                <a:spcPts val="1600"/>
              </a:spcBef>
              <a:spcAft>
                <a:spcPts val="0"/>
              </a:spcAft>
              <a:buNone/>
            </a:pPr>
            <a:r>
              <a:rPr lang="en" sz="1400"/>
              <a:t>INCIPIENT MIDDLE  &amp; WORKING CLASSES</a:t>
            </a:r>
            <a:endParaRPr sz="1400"/>
          </a:p>
          <a:p>
            <a:pPr marL="0" lvl="0" indent="0" algn="l" rtl="0">
              <a:spcBef>
                <a:spcPts val="1600"/>
              </a:spcBef>
              <a:spcAft>
                <a:spcPts val="0"/>
              </a:spcAft>
              <a:buNone/>
            </a:pPr>
            <a:r>
              <a:rPr lang="en" sz="1400"/>
              <a:t>LIMITED  DEMOCRACY (e.g. CHILE) AND ALSO  AUTHORITARIAN REGIMES.</a:t>
            </a:r>
            <a:endParaRPr sz="1400"/>
          </a:p>
          <a:p>
            <a:pPr marL="0" lvl="0" indent="0" algn="l" rtl="0">
              <a:spcBef>
                <a:spcPts val="1600"/>
              </a:spcBef>
              <a:spcAft>
                <a:spcPts val="0"/>
              </a:spcAft>
              <a:buNone/>
            </a:pPr>
            <a:r>
              <a:rPr lang="en" sz="1400"/>
              <a:t>NEW POLITICAL PARTIES</a:t>
            </a:r>
            <a:endParaRPr sz="1400"/>
          </a:p>
          <a:p>
            <a:pPr marL="0" lvl="0" indent="0" algn="l" rtl="0">
              <a:spcBef>
                <a:spcPts val="1600"/>
              </a:spcBef>
              <a:spcAft>
                <a:spcPts val="1600"/>
              </a:spcAft>
              <a:buNone/>
            </a:pPr>
            <a:endParaRPr sz="1400"/>
          </a:p>
        </p:txBody>
      </p:sp>
      <p:grpSp>
        <p:nvGrpSpPr>
          <p:cNvPr id="88" name="Google Shape;88;p15"/>
          <p:cNvGrpSpPr/>
          <p:nvPr/>
        </p:nvGrpSpPr>
        <p:grpSpPr>
          <a:xfrm>
            <a:off x="3221800" y="1342525"/>
            <a:ext cx="2673003" cy="3302700"/>
            <a:chOff x="3221800" y="1342525"/>
            <a:chExt cx="2673003" cy="3302700"/>
          </a:xfrm>
        </p:grpSpPr>
        <p:sp>
          <p:nvSpPr>
            <p:cNvPr id="89" name="Google Shape;89;p15"/>
            <p:cNvSpPr/>
            <p:nvPr/>
          </p:nvSpPr>
          <p:spPr>
            <a:xfrm>
              <a:off x="3221803" y="1342525"/>
              <a:ext cx="2673000" cy="33027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15"/>
            <p:cNvSpPr txBox="1"/>
            <p:nvPr/>
          </p:nvSpPr>
          <p:spPr>
            <a:xfrm>
              <a:off x="3221800" y="1342525"/>
              <a:ext cx="2673000" cy="8232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1" name="Google Shape;91;p15"/>
          <p:cNvSpPr txBox="1">
            <a:spLocks noGrp="1"/>
          </p:cNvSpPr>
          <p:nvPr>
            <p:ph type="body" idx="4294967295"/>
          </p:nvPr>
        </p:nvSpPr>
        <p:spPr>
          <a:xfrm>
            <a:off x="3275767" y="1337725"/>
            <a:ext cx="349500" cy="823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lt1"/>
                </a:solidFill>
              </a:rPr>
              <a:t>2</a:t>
            </a:r>
            <a:endParaRPr>
              <a:solidFill>
                <a:schemeClr val="lt1"/>
              </a:solidFill>
            </a:endParaRPr>
          </a:p>
        </p:txBody>
      </p:sp>
      <p:cxnSp>
        <p:nvCxnSpPr>
          <p:cNvPr id="92" name="Google Shape;92;p15"/>
          <p:cNvCxnSpPr/>
          <p:nvPr/>
        </p:nvCxnSpPr>
        <p:spPr>
          <a:xfrm>
            <a:off x="3647550" y="1514725"/>
            <a:ext cx="0" cy="478800"/>
          </a:xfrm>
          <a:prstGeom prst="straightConnector1">
            <a:avLst/>
          </a:prstGeom>
          <a:noFill/>
          <a:ln w="9525" cap="flat" cmpd="sng">
            <a:solidFill>
              <a:schemeClr val="lt1"/>
            </a:solidFill>
            <a:prstDash val="solid"/>
            <a:round/>
            <a:headEnd type="none" w="sm" len="sm"/>
            <a:tailEnd type="none" w="sm" len="sm"/>
          </a:ln>
        </p:spPr>
      </p:cxnSp>
      <p:sp>
        <p:nvSpPr>
          <p:cNvPr id="93" name="Google Shape;93;p15"/>
          <p:cNvSpPr txBox="1">
            <a:spLocks noGrp="1"/>
          </p:cNvSpPr>
          <p:nvPr>
            <p:ph type="body" idx="4294967295"/>
          </p:nvPr>
        </p:nvSpPr>
        <p:spPr>
          <a:xfrm>
            <a:off x="3723750" y="1342525"/>
            <a:ext cx="2101800" cy="823200"/>
          </a:xfrm>
          <a:prstGeom prst="rect">
            <a:avLst/>
          </a:prstGeom>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a:solidFill>
                  <a:schemeClr val="lt1"/>
                </a:solidFill>
              </a:rPr>
              <a:t>Import Substitution (ISI).(1930-1960)</a:t>
            </a:r>
            <a:endParaRPr>
              <a:solidFill>
                <a:schemeClr val="lt1"/>
              </a:solidFill>
            </a:endParaRPr>
          </a:p>
        </p:txBody>
      </p:sp>
      <p:sp>
        <p:nvSpPr>
          <p:cNvPr id="94" name="Google Shape;94;p15"/>
          <p:cNvSpPr txBox="1">
            <a:spLocks noGrp="1"/>
          </p:cNvSpPr>
          <p:nvPr>
            <p:ph type="body" idx="4294967295"/>
          </p:nvPr>
        </p:nvSpPr>
        <p:spPr>
          <a:xfrm>
            <a:off x="3294700" y="2268950"/>
            <a:ext cx="2530800" cy="2994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100"/>
              <a:t>NEW  ELITES</a:t>
            </a:r>
            <a:endParaRPr sz="1100"/>
          </a:p>
          <a:p>
            <a:pPr marL="0" lvl="0" indent="0" algn="l" rtl="0">
              <a:spcBef>
                <a:spcPts val="1600"/>
              </a:spcBef>
              <a:spcAft>
                <a:spcPts val="0"/>
              </a:spcAft>
              <a:buNone/>
            </a:pPr>
            <a:r>
              <a:rPr lang="en" sz="1100"/>
              <a:t>EXPANSION OF  MIDDLE  &amp; WORKING CLASSES</a:t>
            </a:r>
            <a:endParaRPr sz="1100"/>
          </a:p>
          <a:p>
            <a:pPr marL="0" lvl="0" indent="0" algn="l" rtl="0">
              <a:spcBef>
                <a:spcPts val="1600"/>
              </a:spcBef>
              <a:spcAft>
                <a:spcPts val="0"/>
              </a:spcAft>
              <a:buNone/>
            </a:pPr>
            <a:r>
              <a:rPr lang="en" sz="1100"/>
              <a:t>INDUSTRIALIZATION IN LARGE COUNTRIES/THE STATE AS AN ‘ENGINE OF THE ECONOMY</a:t>
            </a:r>
            <a:endParaRPr sz="1100"/>
          </a:p>
          <a:p>
            <a:pPr marL="0" lvl="0" indent="0" algn="l" rtl="0">
              <a:spcBef>
                <a:spcPts val="1600"/>
              </a:spcBef>
              <a:spcAft>
                <a:spcPts val="0"/>
              </a:spcAft>
              <a:buNone/>
            </a:pPr>
            <a:r>
              <a:rPr lang="en" sz="1100"/>
              <a:t>VARIOUS POLITICAL REGIMES . MASS POLITICAL PARTIES.</a:t>
            </a:r>
            <a:endParaRPr sz="1100"/>
          </a:p>
          <a:p>
            <a:pPr marL="0" lvl="0" indent="0" algn="l" rtl="0">
              <a:spcBef>
                <a:spcPts val="1600"/>
              </a:spcBef>
              <a:spcAft>
                <a:spcPts val="0"/>
              </a:spcAft>
              <a:buNone/>
            </a:pPr>
            <a:endParaRPr sz="1400"/>
          </a:p>
          <a:p>
            <a:pPr marL="457200" lvl="0" indent="0" algn="l" rtl="0">
              <a:spcBef>
                <a:spcPts val="1600"/>
              </a:spcBef>
              <a:spcAft>
                <a:spcPts val="0"/>
              </a:spcAft>
              <a:buNone/>
            </a:pPr>
            <a:endParaRPr sz="1400"/>
          </a:p>
        </p:txBody>
      </p:sp>
      <p:grpSp>
        <p:nvGrpSpPr>
          <p:cNvPr id="95" name="Google Shape;95;p15"/>
          <p:cNvGrpSpPr/>
          <p:nvPr/>
        </p:nvGrpSpPr>
        <p:grpSpPr>
          <a:xfrm>
            <a:off x="6007125" y="1342525"/>
            <a:ext cx="2673000" cy="3302700"/>
            <a:chOff x="6007125" y="1342525"/>
            <a:chExt cx="2673000" cy="3302700"/>
          </a:xfrm>
        </p:grpSpPr>
        <p:sp>
          <p:nvSpPr>
            <p:cNvPr id="96" name="Google Shape;96;p15"/>
            <p:cNvSpPr/>
            <p:nvPr/>
          </p:nvSpPr>
          <p:spPr>
            <a:xfrm>
              <a:off x="6007125" y="1342525"/>
              <a:ext cx="2673000" cy="33027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15"/>
            <p:cNvSpPr txBox="1"/>
            <p:nvPr/>
          </p:nvSpPr>
          <p:spPr>
            <a:xfrm>
              <a:off x="6007125" y="1342525"/>
              <a:ext cx="2673000" cy="8232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8" name="Google Shape;98;p15"/>
          <p:cNvSpPr txBox="1">
            <a:spLocks noGrp="1"/>
          </p:cNvSpPr>
          <p:nvPr>
            <p:ph type="body" idx="4294967295"/>
          </p:nvPr>
        </p:nvSpPr>
        <p:spPr>
          <a:xfrm>
            <a:off x="6058742" y="1337725"/>
            <a:ext cx="349500" cy="823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lt1"/>
                </a:solidFill>
              </a:rPr>
              <a:t>3</a:t>
            </a:r>
            <a:endParaRPr>
              <a:solidFill>
                <a:schemeClr val="lt1"/>
              </a:solidFill>
            </a:endParaRPr>
          </a:p>
        </p:txBody>
      </p:sp>
      <p:cxnSp>
        <p:nvCxnSpPr>
          <p:cNvPr id="99" name="Google Shape;99;p15"/>
          <p:cNvCxnSpPr/>
          <p:nvPr/>
        </p:nvCxnSpPr>
        <p:spPr>
          <a:xfrm>
            <a:off x="6427225" y="1514725"/>
            <a:ext cx="0" cy="478800"/>
          </a:xfrm>
          <a:prstGeom prst="straightConnector1">
            <a:avLst/>
          </a:prstGeom>
          <a:noFill/>
          <a:ln w="9525" cap="flat" cmpd="sng">
            <a:solidFill>
              <a:schemeClr val="lt1"/>
            </a:solidFill>
            <a:prstDash val="solid"/>
            <a:round/>
            <a:headEnd type="none" w="sm" len="sm"/>
            <a:tailEnd type="none" w="sm" len="sm"/>
          </a:ln>
        </p:spPr>
      </p:cxnSp>
      <p:sp>
        <p:nvSpPr>
          <p:cNvPr id="100" name="Google Shape;100;p15"/>
          <p:cNvSpPr txBox="1">
            <a:spLocks noGrp="1"/>
          </p:cNvSpPr>
          <p:nvPr>
            <p:ph type="body" idx="4294967295"/>
          </p:nvPr>
        </p:nvSpPr>
        <p:spPr>
          <a:xfrm>
            <a:off x="6503425" y="1342525"/>
            <a:ext cx="2101800" cy="823200"/>
          </a:xfrm>
          <a:prstGeom prst="rect">
            <a:avLst/>
          </a:prstGeom>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a:solidFill>
                  <a:schemeClr val="lt1"/>
                </a:solidFill>
              </a:rPr>
              <a:t>Stagnation and the search for models (1970-early 1980)</a:t>
            </a:r>
            <a:endParaRPr>
              <a:solidFill>
                <a:schemeClr val="lt1"/>
              </a:solidFill>
            </a:endParaRPr>
          </a:p>
        </p:txBody>
      </p:sp>
      <p:sp>
        <p:nvSpPr>
          <p:cNvPr id="101" name="Google Shape;101;p15"/>
          <p:cNvSpPr txBox="1">
            <a:spLocks noGrp="1"/>
          </p:cNvSpPr>
          <p:nvPr>
            <p:ph type="body" idx="4294967295"/>
          </p:nvPr>
        </p:nvSpPr>
        <p:spPr>
          <a:xfrm>
            <a:off x="6077675" y="2268950"/>
            <a:ext cx="2530800" cy="2874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t>ECONOMIC CRISES</a:t>
            </a:r>
            <a:endParaRPr sz="1400"/>
          </a:p>
          <a:p>
            <a:pPr marL="0" lvl="0" indent="0" algn="l" rtl="0">
              <a:spcBef>
                <a:spcPts val="1600"/>
              </a:spcBef>
              <a:spcAft>
                <a:spcPts val="0"/>
              </a:spcAft>
              <a:buNone/>
            </a:pPr>
            <a:r>
              <a:rPr lang="en" sz="1400"/>
              <a:t>CLASS CONFLICT</a:t>
            </a:r>
            <a:endParaRPr sz="1400"/>
          </a:p>
          <a:p>
            <a:pPr marL="0" lvl="0" indent="0" algn="l" rtl="0">
              <a:spcBef>
                <a:spcPts val="1600"/>
              </a:spcBef>
              <a:spcAft>
                <a:spcPts val="0"/>
              </a:spcAft>
              <a:buNone/>
            </a:pPr>
            <a:r>
              <a:rPr lang="en" sz="1400"/>
              <a:t>FEW DEMOCRACIES,</a:t>
            </a:r>
            <a:endParaRPr sz="1400"/>
          </a:p>
          <a:p>
            <a:pPr marL="0" lvl="0" indent="0" algn="l" rtl="0">
              <a:spcBef>
                <a:spcPts val="1600"/>
              </a:spcBef>
              <a:spcAft>
                <a:spcPts val="0"/>
              </a:spcAft>
              <a:buNone/>
            </a:pPr>
            <a:r>
              <a:rPr lang="en" sz="1400"/>
              <a:t>MILITARISM &amp; BUREAUCRATIC-</a:t>
            </a:r>
            <a:endParaRPr sz="1400"/>
          </a:p>
          <a:p>
            <a:pPr marL="0" lvl="0" indent="0" algn="l" rtl="0">
              <a:spcBef>
                <a:spcPts val="1600"/>
              </a:spcBef>
              <a:spcAft>
                <a:spcPts val="1600"/>
              </a:spcAft>
              <a:buNone/>
            </a:pPr>
            <a:r>
              <a:rPr lang="en" sz="1400"/>
              <a:t>AUTHORITARIAN REGIMES</a:t>
            </a:r>
            <a:endParaRPr sz="14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A64D79"/>
        </a:solidFill>
        <a:effectLst/>
      </p:bgPr>
    </p:bg>
    <p:spTree>
      <p:nvGrpSpPr>
        <p:cNvPr id="1" name="Shape 105"/>
        <p:cNvGrpSpPr/>
        <p:nvPr/>
      </p:nvGrpSpPr>
      <p:grpSpPr>
        <a:xfrm>
          <a:off x="0" y="0"/>
          <a:ext cx="0" cy="0"/>
          <a:chOff x="0" y="0"/>
          <a:chExt cx="0" cy="0"/>
        </a:xfrm>
      </p:grpSpPr>
      <p:sp>
        <p:nvSpPr>
          <p:cNvPr id="106" name="Google Shape;106;p16"/>
          <p:cNvSpPr txBox="1">
            <a:spLocks noGrp="1"/>
          </p:cNvSpPr>
          <p:nvPr>
            <p:ph type="title" idx="4294967295"/>
          </p:nvPr>
        </p:nvSpPr>
        <p:spPr>
          <a:xfrm>
            <a:off x="508125" y="543600"/>
            <a:ext cx="8635800" cy="6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Patterns of Change (Skidmore &amp; Smith)</a:t>
            </a:r>
            <a:endParaRPr/>
          </a:p>
        </p:txBody>
      </p:sp>
      <p:grpSp>
        <p:nvGrpSpPr>
          <p:cNvPr id="107" name="Google Shape;107;p16"/>
          <p:cNvGrpSpPr/>
          <p:nvPr/>
        </p:nvGrpSpPr>
        <p:grpSpPr>
          <a:xfrm>
            <a:off x="431825" y="1342525"/>
            <a:ext cx="2683300" cy="3302700"/>
            <a:chOff x="431825" y="1342525"/>
            <a:chExt cx="2683300" cy="3302700"/>
          </a:xfrm>
        </p:grpSpPr>
        <p:sp>
          <p:nvSpPr>
            <p:cNvPr id="108" name="Google Shape;108;p16"/>
            <p:cNvSpPr/>
            <p:nvPr/>
          </p:nvSpPr>
          <p:spPr>
            <a:xfrm>
              <a:off x="431825" y="1342525"/>
              <a:ext cx="2683200" cy="33027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16"/>
            <p:cNvSpPr txBox="1"/>
            <p:nvPr/>
          </p:nvSpPr>
          <p:spPr>
            <a:xfrm>
              <a:off x="431925" y="1342525"/>
              <a:ext cx="2683200" cy="8232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0" name="Google Shape;110;p16"/>
          <p:cNvSpPr txBox="1">
            <a:spLocks noGrp="1"/>
          </p:cNvSpPr>
          <p:nvPr>
            <p:ph type="body" idx="4294967295"/>
          </p:nvPr>
        </p:nvSpPr>
        <p:spPr>
          <a:xfrm>
            <a:off x="489192" y="1337725"/>
            <a:ext cx="349500" cy="823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lt1"/>
                </a:solidFill>
              </a:rPr>
              <a:t>4</a:t>
            </a:r>
            <a:endParaRPr>
              <a:solidFill>
                <a:schemeClr val="lt1"/>
              </a:solidFill>
            </a:endParaRPr>
          </a:p>
        </p:txBody>
      </p:sp>
      <p:cxnSp>
        <p:nvCxnSpPr>
          <p:cNvPr id="111" name="Google Shape;111;p16"/>
          <p:cNvCxnSpPr/>
          <p:nvPr/>
        </p:nvCxnSpPr>
        <p:spPr>
          <a:xfrm>
            <a:off x="857675" y="1514725"/>
            <a:ext cx="0" cy="478800"/>
          </a:xfrm>
          <a:prstGeom prst="straightConnector1">
            <a:avLst/>
          </a:prstGeom>
          <a:noFill/>
          <a:ln w="9525" cap="flat" cmpd="sng">
            <a:solidFill>
              <a:schemeClr val="lt1"/>
            </a:solidFill>
            <a:prstDash val="solid"/>
            <a:round/>
            <a:headEnd type="none" w="sm" len="sm"/>
            <a:tailEnd type="none" w="sm" len="sm"/>
          </a:ln>
        </p:spPr>
      </p:cxnSp>
      <p:sp>
        <p:nvSpPr>
          <p:cNvPr id="112" name="Google Shape;112;p16"/>
          <p:cNvSpPr txBox="1">
            <a:spLocks noGrp="1"/>
          </p:cNvSpPr>
          <p:nvPr>
            <p:ph type="body" idx="4294967295"/>
          </p:nvPr>
        </p:nvSpPr>
        <p:spPr>
          <a:xfrm>
            <a:off x="933875" y="1337725"/>
            <a:ext cx="2101800" cy="823200"/>
          </a:xfrm>
          <a:prstGeom prst="rect">
            <a:avLst/>
          </a:prstGeom>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a:solidFill>
                  <a:schemeClr val="lt1"/>
                </a:solidFill>
              </a:rPr>
              <a:t>NEOLIBERALISM</a:t>
            </a:r>
            <a:endParaRPr>
              <a:solidFill>
                <a:schemeClr val="lt1"/>
              </a:solidFill>
            </a:endParaRPr>
          </a:p>
          <a:p>
            <a:pPr marL="0" lvl="0" indent="0" algn="l" rtl="0">
              <a:lnSpc>
                <a:spcPct val="100000"/>
              </a:lnSpc>
              <a:spcBef>
                <a:spcPts val="0"/>
              </a:spcBef>
              <a:spcAft>
                <a:spcPts val="0"/>
              </a:spcAft>
              <a:buNone/>
            </a:pPr>
            <a:r>
              <a:rPr lang="en">
                <a:solidFill>
                  <a:schemeClr val="lt1"/>
                </a:solidFill>
              </a:rPr>
              <a:t>(early 1980-2000)</a:t>
            </a:r>
            <a:endParaRPr>
              <a:solidFill>
                <a:schemeClr val="lt1"/>
              </a:solidFill>
            </a:endParaRPr>
          </a:p>
        </p:txBody>
      </p:sp>
      <p:sp>
        <p:nvSpPr>
          <p:cNvPr id="113" name="Google Shape;113;p16"/>
          <p:cNvSpPr txBox="1">
            <a:spLocks noGrp="1"/>
          </p:cNvSpPr>
          <p:nvPr>
            <p:ph type="body" idx="4294967295"/>
          </p:nvPr>
        </p:nvSpPr>
        <p:spPr>
          <a:xfrm>
            <a:off x="508125" y="2268950"/>
            <a:ext cx="2530800" cy="2613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t>ECONOMIC CRISES FOLLOWED BY GRADUAL RECOVERY-</a:t>
            </a:r>
            <a:endParaRPr sz="1400"/>
          </a:p>
          <a:p>
            <a:pPr marL="0" lvl="0" indent="0" algn="l" rtl="0">
              <a:spcBef>
                <a:spcPts val="1600"/>
              </a:spcBef>
              <a:spcAft>
                <a:spcPts val="0"/>
              </a:spcAft>
              <a:buNone/>
            </a:pPr>
            <a:r>
              <a:rPr lang="en" sz="1400"/>
              <a:t>EXPORT-LED ECONOMIES- </a:t>
            </a:r>
            <a:endParaRPr sz="1400"/>
          </a:p>
          <a:p>
            <a:pPr marL="0" lvl="0" indent="0" algn="l" rtl="0">
              <a:spcBef>
                <a:spcPts val="1600"/>
              </a:spcBef>
              <a:spcAft>
                <a:spcPts val="0"/>
              </a:spcAft>
              <a:buNone/>
            </a:pPr>
            <a:r>
              <a:rPr lang="en" sz="1400"/>
              <a:t>SOCIAL POLARIZATION</a:t>
            </a:r>
            <a:endParaRPr sz="1400"/>
          </a:p>
          <a:p>
            <a:pPr marL="0" lvl="0" indent="0" algn="l" rtl="0">
              <a:spcBef>
                <a:spcPts val="1600"/>
              </a:spcBef>
              <a:spcAft>
                <a:spcPts val="1600"/>
              </a:spcAft>
              <a:buNone/>
            </a:pPr>
            <a:r>
              <a:rPr lang="en" sz="1400"/>
              <a:t>IN SEARCH OF DEMOCRACY / CIVIL WARS</a:t>
            </a:r>
            <a:endParaRPr sz="1400"/>
          </a:p>
        </p:txBody>
      </p:sp>
      <p:grpSp>
        <p:nvGrpSpPr>
          <p:cNvPr id="114" name="Google Shape;114;p16"/>
          <p:cNvGrpSpPr/>
          <p:nvPr/>
        </p:nvGrpSpPr>
        <p:grpSpPr>
          <a:xfrm>
            <a:off x="3221800" y="1342525"/>
            <a:ext cx="2673004" cy="3302700"/>
            <a:chOff x="3221800" y="1342525"/>
            <a:chExt cx="2673004" cy="3302700"/>
          </a:xfrm>
        </p:grpSpPr>
        <p:sp>
          <p:nvSpPr>
            <p:cNvPr id="115" name="Google Shape;115;p16"/>
            <p:cNvSpPr/>
            <p:nvPr/>
          </p:nvSpPr>
          <p:spPr>
            <a:xfrm>
              <a:off x="3221803" y="1342525"/>
              <a:ext cx="2673000" cy="33027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16"/>
            <p:cNvSpPr txBox="1"/>
            <p:nvPr/>
          </p:nvSpPr>
          <p:spPr>
            <a:xfrm>
              <a:off x="3221800" y="1342525"/>
              <a:ext cx="2673000" cy="8232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7" name="Google Shape;117;p16"/>
          <p:cNvSpPr txBox="1">
            <a:spLocks noGrp="1"/>
          </p:cNvSpPr>
          <p:nvPr>
            <p:ph type="body" idx="4294967295"/>
          </p:nvPr>
        </p:nvSpPr>
        <p:spPr>
          <a:xfrm>
            <a:off x="3275767" y="1337725"/>
            <a:ext cx="349500" cy="823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lt1"/>
                </a:solidFill>
              </a:rPr>
              <a:t>5</a:t>
            </a:r>
            <a:endParaRPr>
              <a:solidFill>
                <a:schemeClr val="lt1"/>
              </a:solidFill>
            </a:endParaRPr>
          </a:p>
        </p:txBody>
      </p:sp>
      <p:cxnSp>
        <p:nvCxnSpPr>
          <p:cNvPr id="118" name="Google Shape;118;p16"/>
          <p:cNvCxnSpPr/>
          <p:nvPr/>
        </p:nvCxnSpPr>
        <p:spPr>
          <a:xfrm>
            <a:off x="3647550" y="1514725"/>
            <a:ext cx="0" cy="478800"/>
          </a:xfrm>
          <a:prstGeom prst="straightConnector1">
            <a:avLst/>
          </a:prstGeom>
          <a:noFill/>
          <a:ln w="9525" cap="flat" cmpd="sng">
            <a:solidFill>
              <a:schemeClr val="lt1"/>
            </a:solidFill>
            <a:prstDash val="solid"/>
            <a:round/>
            <a:headEnd type="none" w="sm" len="sm"/>
            <a:tailEnd type="none" w="sm" len="sm"/>
          </a:ln>
        </p:spPr>
      </p:cxnSp>
      <p:sp>
        <p:nvSpPr>
          <p:cNvPr id="119" name="Google Shape;119;p16"/>
          <p:cNvSpPr txBox="1">
            <a:spLocks noGrp="1"/>
          </p:cNvSpPr>
          <p:nvPr>
            <p:ph type="body" idx="4294967295"/>
          </p:nvPr>
        </p:nvSpPr>
        <p:spPr>
          <a:xfrm>
            <a:off x="3723750" y="1342525"/>
            <a:ext cx="2101800" cy="823200"/>
          </a:xfrm>
          <a:prstGeom prst="rect">
            <a:avLst/>
          </a:prstGeom>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a:solidFill>
                  <a:schemeClr val="lt1"/>
                </a:solidFill>
              </a:rPr>
              <a:t>THE CONTEMPORARY PERIOD </a:t>
            </a:r>
            <a:endParaRPr>
              <a:solidFill>
                <a:schemeClr val="lt1"/>
              </a:solidFill>
            </a:endParaRPr>
          </a:p>
        </p:txBody>
      </p:sp>
      <p:sp>
        <p:nvSpPr>
          <p:cNvPr id="120" name="Google Shape;120;p16"/>
          <p:cNvSpPr txBox="1">
            <a:spLocks noGrp="1"/>
          </p:cNvSpPr>
          <p:nvPr>
            <p:ph type="body" idx="4294967295"/>
          </p:nvPr>
        </p:nvSpPr>
        <p:spPr>
          <a:xfrm>
            <a:off x="3294700" y="2268950"/>
            <a:ext cx="2530800" cy="2733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100"/>
              <a:t>NEOLIBERALISM IN PLACE.</a:t>
            </a:r>
            <a:endParaRPr sz="1100"/>
          </a:p>
          <a:p>
            <a:pPr marL="0" lvl="0" indent="0" algn="l" rtl="0">
              <a:spcBef>
                <a:spcPts val="1600"/>
              </a:spcBef>
              <a:spcAft>
                <a:spcPts val="0"/>
              </a:spcAft>
              <a:buNone/>
            </a:pPr>
            <a:r>
              <a:rPr lang="en" sz="1100"/>
              <a:t> POLARIZED DEMOCRACIES, VIOLENCE</a:t>
            </a:r>
            <a:endParaRPr sz="1100"/>
          </a:p>
          <a:p>
            <a:pPr marL="0" lvl="0" indent="0" algn="l" rtl="0">
              <a:spcBef>
                <a:spcPts val="1600"/>
              </a:spcBef>
              <a:spcAft>
                <a:spcPts val="0"/>
              </a:spcAft>
              <a:buNone/>
            </a:pPr>
            <a:r>
              <a:rPr lang="en" sz="1100"/>
              <a:t>IN SEARCH OF LOOPHOLES TO NEOLIBERALISM: NEOSTRUCTURALISM</a:t>
            </a:r>
            <a:endParaRPr sz="1100"/>
          </a:p>
          <a:p>
            <a:pPr marL="0" lvl="0" indent="0" algn="l" rtl="0">
              <a:spcBef>
                <a:spcPts val="1600"/>
              </a:spcBef>
              <a:spcAft>
                <a:spcPts val="0"/>
              </a:spcAft>
              <a:buNone/>
            </a:pPr>
            <a:endParaRPr sz="1400"/>
          </a:p>
          <a:p>
            <a:pPr marL="457200" lvl="0" indent="0" algn="l" rtl="0">
              <a:spcBef>
                <a:spcPts val="1600"/>
              </a:spcBef>
              <a:spcAft>
                <a:spcPts val="0"/>
              </a:spcAft>
              <a:buNone/>
            </a:pPr>
            <a:endParaRPr sz="1400"/>
          </a:p>
        </p:txBody>
      </p:sp>
      <p:grpSp>
        <p:nvGrpSpPr>
          <p:cNvPr id="121" name="Google Shape;121;p16"/>
          <p:cNvGrpSpPr/>
          <p:nvPr/>
        </p:nvGrpSpPr>
        <p:grpSpPr>
          <a:xfrm>
            <a:off x="6007125" y="1342525"/>
            <a:ext cx="2673000" cy="3302700"/>
            <a:chOff x="6007125" y="1342525"/>
            <a:chExt cx="2673000" cy="3302700"/>
          </a:xfrm>
        </p:grpSpPr>
        <p:sp>
          <p:nvSpPr>
            <p:cNvPr id="122" name="Google Shape;122;p16"/>
            <p:cNvSpPr/>
            <p:nvPr/>
          </p:nvSpPr>
          <p:spPr>
            <a:xfrm>
              <a:off x="6007125" y="1342525"/>
              <a:ext cx="2673000" cy="33027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16"/>
            <p:cNvSpPr txBox="1"/>
            <p:nvPr/>
          </p:nvSpPr>
          <p:spPr>
            <a:xfrm>
              <a:off x="6007125" y="1342525"/>
              <a:ext cx="2673000" cy="8232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4" name="Google Shape;124;p16"/>
          <p:cNvSpPr txBox="1">
            <a:spLocks noGrp="1"/>
          </p:cNvSpPr>
          <p:nvPr>
            <p:ph type="body" idx="4294967295"/>
          </p:nvPr>
        </p:nvSpPr>
        <p:spPr>
          <a:xfrm>
            <a:off x="6058742" y="1337725"/>
            <a:ext cx="349500" cy="823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lt1"/>
                </a:solidFill>
              </a:rPr>
              <a:t>5</a:t>
            </a:r>
            <a:endParaRPr>
              <a:solidFill>
                <a:schemeClr val="lt1"/>
              </a:solidFill>
            </a:endParaRPr>
          </a:p>
        </p:txBody>
      </p:sp>
      <p:cxnSp>
        <p:nvCxnSpPr>
          <p:cNvPr id="125" name="Google Shape;125;p16"/>
          <p:cNvCxnSpPr/>
          <p:nvPr/>
        </p:nvCxnSpPr>
        <p:spPr>
          <a:xfrm>
            <a:off x="6427225" y="1514725"/>
            <a:ext cx="0" cy="478800"/>
          </a:xfrm>
          <a:prstGeom prst="straightConnector1">
            <a:avLst/>
          </a:prstGeom>
          <a:noFill/>
          <a:ln w="9525" cap="flat" cmpd="sng">
            <a:solidFill>
              <a:schemeClr val="lt1"/>
            </a:solidFill>
            <a:prstDash val="solid"/>
            <a:round/>
            <a:headEnd type="none" w="sm" len="sm"/>
            <a:tailEnd type="none" w="sm" len="sm"/>
          </a:ln>
        </p:spPr>
      </p:cxnSp>
      <p:sp>
        <p:nvSpPr>
          <p:cNvPr id="126" name="Google Shape;126;p16"/>
          <p:cNvSpPr txBox="1">
            <a:spLocks noGrp="1"/>
          </p:cNvSpPr>
          <p:nvPr>
            <p:ph type="body" idx="4294967295"/>
          </p:nvPr>
        </p:nvSpPr>
        <p:spPr>
          <a:xfrm>
            <a:off x="6503425" y="958575"/>
            <a:ext cx="2101800" cy="1207200"/>
          </a:xfrm>
          <a:prstGeom prst="rect">
            <a:avLst/>
          </a:prstGeom>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a:solidFill>
                  <a:schemeClr val="lt1"/>
                </a:solidFill>
              </a:rPr>
              <a:t>THE </a:t>
            </a:r>
            <a:endParaRPr>
              <a:solidFill>
                <a:schemeClr val="lt1"/>
              </a:solidFill>
            </a:endParaRPr>
          </a:p>
          <a:p>
            <a:pPr marL="0" lvl="0" indent="0" algn="l" rtl="0">
              <a:lnSpc>
                <a:spcPct val="100000"/>
              </a:lnSpc>
              <a:spcBef>
                <a:spcPts val="0"/>
              </a:spcBef>
              <a:spcAft>
                <a:spcPts val="0"/>
              </a:spcAft>
              <a:buNone/>
            </a:pPr>
            <a:endParaRPr>
              <a:solidFill>
                <a:schemeClr val="lt1"/>
              </a:solidFill>
            </a:endParaRPr>
          </a:p>
          <a:p>
            <a:pPr marL="0" lvl="0" indent="0" algn="l" rtl="0">
              <a:lnSpc>
                <a:spcPct val="100000"/>
              </a:lnSpc>
              <a:spcBef>
                <a:spcPts val="0"/>
              </a:spcBef>
              <a:spcAft>
                <a:spcPts val="0"/>
              </a:spcAft>
              <a:buNone/>
            </a:pPr>
            <a:r>
              <a:rPr lang="en">
                <a:solidFill>
                  <a:schemeClr val="lt1"/>
                </a:solidFill>
              </a:rPr>
              <a:t>THE</a:t>
            </a:r>
            <a:endParaRPr>
              <a:solidFill>
                <a:schemeClr val="lt1"/>
              </a:solidFill>
            </a:endParaRPr>
          </a:p>
          <a:p>
            <a:pPr marL="0" lvl="0" indent="0" algn="l" rtl="0">
              <a:lnSpc>
                <a:spcPct val="100000"/>
              </a:lnSpc>
              <a:spcBef>
                <a:spcPts val="0"/>
              </a:spcBef>
              <a:spcAft>
                <a:spcPts val="0"/>
              </a:spcAft>
              <a:buNone/>
            </a:pPr>
            <a:r>
              <a:rPr lang="en">
                <a:solidFill>
                  <a:schemeClr val="lt1"/>
                </a:solidFill>
              </a:rPr>
              <a:t>CONTEMPORARY PERIOD  (cont.)</a:t>
            </a:r>
            <a:endParaRPr>
              <a:solidFill>
                <a:schemeClr val="lt1"/>
              </a:solidFill>
            </a:endParaRPr>
          </a:p>
          <a:p>
            <a:pPr marL="0" lvl="0" indent="0" algn="l" rtl="0">
              <a:lnSpc>
                <a:spcPct val="100000"/>
              </a:lnSpc>
              <a:spcBef>
                <a:spcPts val="0"/>
              </a:spcBef>
              <a:spcAft>
                <a:spcPts val="0"/>
              </a:spcAft>
              <a:buNone/>
            </a:pPr>
            <a:endParaRPr>
              <a:solidFill>
                <a:schemeClr val="lt1"/>
              </a:solidFill>
            </a:endParaRPr>
          </a:p>
        </p:txBody>
      </p:sp>
      <p:sp>
        <p:nvSpPr>
          <p:cNvPr id="127" name="Google Shape;127;p16"/>
          <p:cNvSpPr txBox="1">
            <a:spLocks noGrp="1"/>
          </p:cNvSpPr>
          <p:nvPr>
            <p:ph type="body" idx="4294967295"/>
          </p:nvPr>
        </p:nvSpPr>
        <p:spPr>
          <a:xfrm>
            <a:off x="6007000" y="2160925"/>
            <a:ext cx="2673000" cy="2376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400"/>
          </a:p>
          <a:p>
            <a:pPr marL="0" lvl="0" indent="0" algn="l" rtl="0">
              <a:spcBef>
                <a:spcPts val="1600"/>
              </a:spcBef>
              <a:spcAft>
                <a:spcPts val="0"/>
              </a:spcAft>
              <a:buNone/>
            </a:pPr>
            <a:r>
              <a:rPr lang="en" sz="1400"/>
              <a:t>PARTICIPATION  OF NEW SECTORS (INDIGENOUS POPULATION /WOMEN)</a:t>
            </a:r>
            <a:endParaRPr sz="1400"/>
          </a:p>
          <a:p>
            <a:pPr marL="0" lvl="0" indent="0" algn="l" rtl="0">
              <a:spcBef>
                <a:spcPts val="1600"/>
              </a:spcBef>
              <a:spcAft>
                <a:spcPts val="1600"/>
              </a:spcAft>
              <a:buNone/>
            </a:pPr>
            <a:r>
              <a:rPr lang="en" sz="1400"/>
              <a:t>NEW POLITICAL PARTIES</a:t>
            </a:r>
            <a:endParaRPr sz="14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A64D79"/>
        </a:solidFill>
        <a:effectLst/>
      </p:bgPr>
    </p:bg>
    <p:spTree>
      <p:nvGrpSpPr>
        <p:cNvPr id="1" name="Shape 131"/>
        <p:cNvGrpSpPr/>
        <p:nvPr/>
      </p:nvGrpSpPr>
      <p:grpSpPr>
        <a:xfrm>
          <a:off x="0" y="0"/>
          <a:ext cx="0" cy="0"/>
          <a:chOff x="0" y="0"/>
          <a:chExt cx="0" cy="0"/>
        </a:xfrm>
      </p:grpSpPr>
      <p:sp>
        <p:nvSpPr>
          <p:cNvPr id="132" name="Google Shape;132;p17"/>
          <p:cNvSpPr txBox="1">
            <a:spLocks noGrp="1"/>
          </p:cNvSpPr>
          <p:nvPr>
            <p:ph type="title"/>
          </p:nvPr>
        </p:nvSpPr>
        <p:spPr>
          <a:xfrm>
            <a:off x="311700" y="372725"/>
            <a:ext cx="8520600" cy="645000"/>
          </a:xfrm>
          <a:prstGeom prst="rect">
            <a:avLst/>
          </a:prstGeom>
        </p:spPr>
        <p:txBody>
          <a:bodyPr spcFirstLastPara="1" wrap="square" lIns="91425" tIns="91425" rIns="91425" bIns="91425" anchor="t" anchorCtr="0">
            <a:noAutofit/>
          </a:bodyPr>
          <a:lstStyle/>
          <a:p>
            <a:pPr marL="457200" lvl="0" indent="-419100" algn="l" rtl="0">
              <a:spcBef>
                <a:spcPts val="0"/>
              </a:spcBef>
              <a:spcAft>
                <a:spcPts val="0"/>
              </a:spcAft>
              <a:buClr>
                <a:srgbClr val="FFFFFF"/>
              </a:buClr>
              <a:buSzPts val="3000"/>
              <a:buFont typeface="Lato"/>
              <a:buAutoNum type="arabicPeriod"/>
            </a:pPr>
            <a:r>
              <a:rPr lang="en" sz="3000" b="0">
                <a:solidFill>
                  <a:srgbClr val="FFFFFF"/>
                </a:solidFill>
                <a:latin typeface="Lato"/>
                <a:ea typeface="Lato"/>
                <a:cs typeface="Lato"/>
                <a:sym typeface="Lato"/>
              </a:rPr>
              <a:t>EXPORT-IMPORT GROWTH (1880-1929)</a:t>
            </a:r>
            <a:endParaRPr sz="3000">
              <a:solidFill>
                <a:srgbClr val="FFFFFF"/>
              </a:solidFill>
            </a:endParaRPr>
          </a:p>
        </p:txBody>
      </p:sp>
      <p:sp>
        <p:nvSpPr>
          <p:cNvPr id="133" name="Google Shape;133;p17"/>
          <p:cNvSpPr txBox="1">
            <a:spLocks noGrp="1"/>
          </p:cNvSpPr>
          <p:nvPr>
            <p:ph type="body" idx="1"/>
          </p:nvPr>
        </p:nvSpPr>
        <p:spPr>
          <a:xfrm>
            <a:off x="311700" y="1417800"/>
            <a:ext cx="8520600" cy="3725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700" b="1"/>
              <a:t>Latin America produces products for the international market (e.g. bananas, coffee, oil)</a:t>
            </a:r>
            <a:endParaRPr sz="1700" b="1"/>
          </a:p>
          <a:p>
            <a:pPr marL="0" lvl="0" indent="0" algn="l" rtl="0">
              <a:spcBef>
                <a:spcPts val="1600"/>
              </a:spcBef>
              <a:spcAft>
                <a:spcPts val="0"/>
              </a:spcAft>
              <a:buNone/>
            </a:pPr>
            <a:r>
              <a:rPr lang="en" sz="1700" b="1"/>
              <a:t>In the process INCIPIENT MIDDLE CLASS/WORKERS</a:t>
            </a:r>
            <a:endParaRPr sz="1700" b="1"/>
          </a:p>
          <a:p>
            <a:pPr marL="0" lvl="0" indent="0" algn="l" rtl="0">
              <a:spcBef>
                <a:spcPts val="1600"/>
              </a:spcBef>
              <a:spcAft>
                <a:spcPts val="0"/>
              </a:spcAft>
              <a:buNone/>
            </a:pPr>
            <a:r>
              <a:rPr lang="en" sz="1700" b="1"/>
              <a:t>LIMITED  DEMOCRATIC EXPERIMENTS  (e.g. CHILE)  that managed to create NEW POLITICAL PARTIES (besides the previous Liberal and Conservative)..</a:t>
            </a:r>
            <a:endParaRPr sz="1700" b="1"/>
          </a:p>
          <a:p>
            <a:pPr marL="0" lvl="0" indent="0" algn="l" rtl="0">
              <a:spcBef>
                <a:spcPts val="1600"/>
              </a:spcBef>
              <a:spcAft>
                <a:spcPts val="0"/>
              </a:spcAft>
              <a:buNone/>
            </a:pPr>
            <a:r>
              <a:rPr lang="en" sz="1700" b="1"/>
              <a:t>AUTHORITARIANISM in various areas of Latin America. Even when the U.S. intervenes to foster democracy (“at the gunpoint”), the experiments failed, e.g. Nicaragua.</a:t>
            </a:r>
            <a:endParaRPr sz="1700" b="1"/>
          </a:p>
          <a:p>
            <a:pPr marL="457200" lvl="0" indent="0" algn="l" rtl="0">
              <a:spcBef>
                <a:spcPts val="1600"/>
              </a:spcBef>
              <a:spcAft>
                <a:spcPts val="1600"/>
              </a:spcAft>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A64D79"/>
        </a:solidFill>
        <a:effectLst/>
      </p:bgPr>
    </p:bg>
    <p:spTree>
      <p:nvGrpSpPr>
        <p:cNvPr id="1" name="Shape 137"/>
        <p:cNvGrpSpPr/>
        <p:nvPr/>
      </p:nvGrpSpPr>
      <p:grpSpPr>
        <a:xfrm>
          <a:off x="0" y="0"/>
          <a:ext cx="0" cy="0"/>
          <a:chOff x="0" y="0"/>
          <a:chExt cx="0" cy="0"/>
        </a:xfrm>
      </p:grpSpPr>
      <p:sp>
        <p:nvSpPr>
          <p:cNvPr id="138" name="Google Shape;138;p18"/>
          <p:cNvSpPr txBox="1">
            <a:spLocks noGrp="1"/>
          </p:cNvSpPr>
          <p:nvPr>
            <p:ph type="title"/>
          </p:nvPr>
        </p:nvSpPr>
        <p:spPr>
          <a:xfrm>
            <a:off x="311700" y="372725"/>
            <a:ext cx="8520600" cy="645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t>2. IMPORT-SUBSTITUTION INDUSTRIALIZATION (ISI)</a:t>
            </a:r>
            <a:endParaRPr sz="2400"/>
          </a:p>
        </p:txBody>
      </p:sp>
      <p:sp>
        <p:nvSpPr>
          <p:cNvPr id="139" name="Google Shape;139;p18"/>
          <p:cNvSpPr txBox="1">
            <a:spLocks noGrp="1"/>
          </p:cNvSpPr>
          <p:nvPr>
            <p:ph type="body" idx="1"/>
          </p:nvPr>
        </p:nvSpPr>
        <p:spPr>
          <a:xfrm>
            <a:off x="311700" y="1417800"/>
            <a:ext cx="8520600" cy="3150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b="1"/>
              <a:t>THE CRISIS OF 1929 AFFECTED LATIN AMERICAN COUNTRIES BUT ALSO OPENED UP OPPORTUNITIES. INDUSTRIALIZATION IN LARGE COUNTRIES: ARGENTINA, BRAZIL AND MEXICO TOOK PLACE .</a:t>
            </a:r>
            <a:endParaRPr sz="2400" b="1"/>
          </a:p>
          <a:p>
            <a:pPr marL="0" lvl="0" indent="0" algn="l" rtl="0">
              <a:spcBef>
                <a:spcPts val="1600"/>
              </a:spcBef>
              <a:spcAft>
                <a:spcPts val="0"/>
              </a:spcAft>
              <a:buNone/>
            </a:pPr>
            <a:r>
              <a:rPr lang="en" sz="2400" b="1"/>
              <a:t>THE STATE BECAME AN ‘ENGINE’/IMPORT SUBSTITUTION</a:t>
            </a:r>
            <a:endParaRPr sz="2400" b="1"/>
          </a:p>
          <a:p>
            <a:pPr marL="0" lvl="0" indent="0" algn="l" rtl="0">
              <a:spcBef>
                <a:spcPts val="1600"/>
              </a:spcBef>
              <a:spcAft>
                <a:spcPts val="1600"/>
              </a:spcAft>
              <a:buNone/>
            </a:pPr>
            <a:r>
              <a:rPr lang="en" sz="2400" b="1"/>
              <a:t>EFFORT, INSPIRED IN ROOSEVELT'S “NEW DEAL.”</a:t>
            </a:r>
            <a:endParaRPr sz="2400" b="1"/>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A64D79"/>
        </a:solidFill>
        <a:effectLst/>
      </p:bgPr>
    </p:bg>
    <p:spTree>
      <p:nvGrpSpPr>
        <p:cNvPr id="1" name="Shape 143"/>
        <p:cNvGrpSpPr/>
        <p:nvPr/>
      </p:nvGrpSpPr>
      <p:grpSpPr>
        <a:xfrm>
          <a:off x="0" y="0"/>
          <a:ext cx="0" cy="0"/>
          <a:chOff x="0" y="0"/>
          <a:chExt cx="0" cy="0"/>
        </a:xfrm>
      </p:grpSpPr>
      <p:sp>
        <p:nvSpPr>
          <p:cNvPr id="144" name="Google Shape;144;p19"/>
          <p:cNvSpPr txBox="1">
            <a:spLocks noGrp="1"/>
          </p:cNvSpPr>
          <p:nvPr>
            <p:ph type="title"/>
          </p:nvPr>
        </p:nvSpPr>
        <p:spPr>
          <a:xfrm>
            <a:off x="311700" y="372725"/>
            <a:ext cx="8520600" cy="645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t>2. IMPORT-SUBSTITUTION INDUSTRIALIZATION (ISI)</a:t>
            </a:r>
            <a:endParaRPr sz="2400"/>
          </a:p>
          <a:p>
            <a:pPr marL="0" lvl="0" indent="0" algn="l" rtl="0">
              <a:spcBef>
                <a:spcPts val="0"/>
              </a:spcBef>
              <a:spcAft>
                <a:spcPts val="0"/>
              </a:spcAft>
              <a:buNone/>
            </a:pPr>
            <a:endParaRPr/>
          </a:p>
        </p:txBody>
      </p:sp>
      <p:sp>
        <p:nvSpPr>
          <p:cNvPr id="145" name="Google Shape;145;p19"/>
          <p:cNvSpPr txBox="1">
            <a:spLocks noGrp="1"/>
          </p:cNvSpPr>
          <p:nvPr>
            <p:ph type="body" idx="1"/>
          </p:nvPr>
        </p:nvSpPr>
        <p:spPr>
          <a:xfrm>
            <a:off x="311700" y="1417800"/>
            <a:ext cx="8520600" cy="3150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b="1"/>
              <a:t>ELITES &amp; WORKING CLASS GOT ORGANIZED</a:t>
            </a:r>
            <a:endParaRPr sz="2400" b="1"/>
          </a:p>
          <a:p>
            <a:pPr marL="0" lvl="0" indent="0" algn="l" rtl="0">
              <a:spcBef>
                <a:spcPts val="1600"/>
              </a:spcBef>
              <a:spcAft>
                <a:spcPts val="0"/>
              </a:spcAft>
              <a:buNone/>
            </a:pPr>
            <a:r>
              <a:rPr lang="en" sz="2400" b="1"/>
              <a:t>MIDDLE CLASSES FLOURISHED GIVEN THE PROCESS OF URBANIZATION</a:t>
            </a:r>
            <a:endParaRPr sz="2400" b="1"/>
          </a:p>
          <a:p>
            <a:pPr marL="0" lvl="0" indent="0" algn="l" rtl="0">
              <a:spcBef>
                <a:spcPts val="1600"/>
              </a:spcBef>
              <a:spcAft>
                <a:spcPts val="1600"/>
              </a:spcAft>
              <a:buNone/>
            </a:pPr>
            <a:r>
              <a:rPr lang="en" sz="2400" b="1"/>
              <a:t>THE FIRST MASS POLITICAL PARTIES (THAT INCLUDED PARTICIPANTS FROM ALL WALKS OF LIFE) EMERGED IN ARGENTINA, BRAZIL AND MEXICO..</a:t>
            </a:r>
            <a:endParaRPr sz="2400" b="1"/>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A64D79"/>
        </a:solidFill>
        <a:effectLst/>
      </p:bgPr>
    </p:bg>
    <p:spTree>
      <p:nvGrpSpPr>
        <p:cNvPr id="1" name="Shape 149"/>
        <p:cNvGrpSpPr/>
        <p:nvPr/>
      </p:nvGrpSpPr>
      <p:grpSpPr>
        <a:xfrm>
          <a:off x="0" y="0"/>
          <a:ext cx="0" cy="0"/>
          <a:chOff x="0" y="0"/>
          <a:chExt cx="0" cy="0"/>
        </a:xfrm>
      </p:grpSpPr>
      <p:sp>
        <p:nvSpPr>
          <p:cNvPr id="150" name="Google Shape;150;p20"/>
          <p:cNvSpPr txBox="1">
            <a:spLocks noGrp="1"/>
          </p:cNvSpPr>
          <p:nvPr>
            <p:ph type="title"/>
          </p:nvPr>
        </p:nvSpPr>
        <p:spPr>
          <a:xfrm>
            <a:off x="311700" y="372725"/>
            <a:ext cx="8520600" cy="909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t>3. STAGNATION &amp; THE SEARCH FOR NEW MODELS (1970’s-EARLY 1980's Stagnation</a:t>
            </a:r>
            <a:r>
              <a:rPr lang="en" sz="1800" b="0">
                <a:solidFill>
                  <a:schemeClr val="lt1"/>
                </a:solidFill>
                <a:latin typeface="Lato"/>
                <a:ea typeface="Lato"/>
                <a:cs typeface="Lato"/>
                <a:sym typeface="Lato"/>
              </a:rPr>
              <a:t> </a:t>
            </a:r>
            <a:endParaRPr/>
          </a:p>
        </p:txBody>
      </p:sp>
      <p:sp>
        <p:nvSpPr>
          <p:cNvPr id="151" name="Google Shape;151;p20"/>
          <p:cNvSpPr txBox="1">
            <a:spLocks noGrp="1"/>
          </p:cNvSpPr>
          <p:nvPr>
            <p:ph type="body" idx="1"/>
          </p:nvPr>
        </p:nvSpPr>
        <p:spPr>
          <a:xfrm>
            <a:off x="311700" y="1417800"/>
            <a:ext cx="8520600" cy="3150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b="1"/>
              <a:t>ECONOMIC CRISES: THE INDUSTRIALIZATION HAD ITS LIMITS PLUS HIGH PRICES OF OIL AND DEBT.</a:t>
            </a:r>
            <a:endParaRPr sz="2400" b="1"/>
          </a:p>
          <a:p>
            <a:pPr marL="0" lvl="0" indent="0" algn="l" rtl="0">
              <a:spcBef>
                <a:spcPts val="1600"/>
              </a:spcBef>
              <a:spcAft>
                <a:spcPts val="0"/>
              </a:spcAft>
              <a:buNone/>
            </a:pPr>
            <a:r>
              <a:rPr lang="en" sz="2400" b="1"/>
              <a:t>CLASS CONFLICT</a:t>
            </a:r>
            <a:endParaRPr sz="2400" b="1"/>
          </a:p>
          <a:p>
            <a:pPr marL="0" lvl="0" indent="0" algn="l" rtl="0">
              <a:spcBef>
                <a:spcPts val="1600"/>
              </a:spcBef>
              <a:spcAft>
                <a:spcPts val="0"/>
              </a:spcAft>
              <a:buNone/>
            </a:pPr>
            <a:r>
              <a:rPr lang="en" sz="2400" b="1"/>
              <a:t>FEW DEMOCRACIES, MANY MILITARY AND BUREAUCRATIC-AUTHORITARIAN REGIMES</a:t>
            </a:r>
            <a:endParaRPr sz="2400" b="1"/>
          </a:p>
          <a:p>
            <a:pPr marL="0" lvl="0" indent="0" algn="l" rtl="0">
              <a:spcBef>
                <a:spcPts val="1600"/>
              </a:spcBef>
              <a:spcAft>
                <a:spcPts val="1600"/>
              </a:spcAft>
              <a:buNone/>
            </a:pP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A64D79"/>
        </a:solidFill>
        <a:effectLst/>
      </p:bgPr>
    </p:bg>
    <p:spTree>
      <p:nvGrpSpPr>
        <p:cNvPr id="1" name="Shape 155"/>
        <p:cNvGrpSpPr/>
        <p:nvPr/>
      </p:nvGrpSpPr>
      <p:grpSpPr>
        <a:xfrm>
          <a:off x="0" y="0"/>
          <a:ext cx="0" cy="0"/>
          <a:chOff x="0" y="0"/>
          <a:chExt cx="0" cy="0"/>
        </a:xfrm>
      </p:grpSpPr>
      <p:sp>
        <p:nvSpPr>
          <p:cNvPr id="156" name="Google Shape;156;p21"/>
          <p:cNvSpPr txBox="1">
            <a:spLocks noGrp="1"/>
          </p:cNvSpPr>
          <p:nvPr>
            <p:ph type="title"/>
          </p:nvPr>
        </p:nvSpPr>
        <p:spPr>
          <a:xfrm>
            <a:off x="311700" y="372725"/>
            <a:ext cx="8520600" cy="645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4. NEOLIBERALISM (early 1980s-2000)*</a:t>
            </a:r>
            <a:endParaRPr/>
          </a:p>
        </p:txBody>
      </p:sp>
      <p:sp>
        <p:nvSpPr>
          <p:cNvPr id="157" name="Google Shape;157;p21"/>
          <p:cNvSpPr txBox="1">
            <a:spLocks noGrp="1"/>
          </p:cNvSpPr>
          <p:nvPr>
            <p:ph type="body" idx="1"/>
          </p:nvPr>
        </p:nvSpPr>
        <p:spPr>
          <a:xfrm>
            <a:off x="311700" y="1417800"/>
            <a:ext cx="8520600" cy="3516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b="1"/>
              <a:t>ECONOMIC CRISES</a:t>
            </a:r>
            <a:endParaRPr sz="2400" b="1"/>
          </a:p>
          <a:p>
            <a:pPr marL="0" lvl="0" indent="0" algn="l" rtl="0">
              <a:spcBef>
                <a:spcPts val="1600"/>
              </a:spcBef>
              <a:spcAft>
                <a:spcPts val="0"/>
              </a:spcAft>
              <a:buNone/>
            </a:pPr>
            <a:r>
              <a:rPr lang="en" sz="2400" b="1"/>
              <a:t>GRADUAL RECOVERY-EXPORT-LED ECONOMIES- IMF</a:t>
            </a:r>
            <a:endParaRPr sz="2400" b="1"/>
          </a:p>
          <a:p>
            <a:pPr marL="0" lvl="0" indent="0" algn="l" rtl="0">
              <a:spcBef>
                <a:spcPts val="1600"/>
              </a:spcBef>
              <a:spcAft>
                <a:spcPts val="0"/>
              </a:spcAft>
              <a:buNone/>
            </a:pPr>
            <a:r>
              <a:rPr lang="en" sz="2400" b="1"/>
              <a:t>SOCIAL POLARIZATION</a:t>
            </a:r>
            <a:endParaRPr sz="2400" b="1"/>
          </a:p>
          <a:p>
            <a:pPr marL="0" lvl="0" indent="0" algn="l" rtl="0">
              <a:spcBef>
                <a:spcPts val="1600"/>
              </a:spcBef>
              <a:spcAft>
                <a:spcPts val="0"/>
              </a:spcAft>
              <a:buNone/>
            </a:pPr>
            <a:r>
              <a:rPr lang="en" sz="2400" b="1"/>
              <a:t>IN SEARCH OF DEMOCRACY/CIVIL WARS</a:t>
            </a:r>
            <a:endParaRPr sz="2400" b="1"/>
          </a:p>
          <a:p>
            <a:pPr marL="0" lvl="0" indent="0" algn="l" rtl="0">
              <a:spcBef>
                <a:spcPts val="1600"/>
              </a:spcBef>
              <a:spcAft>
                <a:spcPts val="0"/>
              </a:spcAft>
              <a:buNone/>
            </a:pPr>
            <a:r>
              <a:rPr lang="en" sz="2400"/>
              <a:t>--------</a:t>
            </a:r>
            <a:endParaRPr sz="2400"/>
          </a:p>
          <a:p>
            <a:pPr marL="0" lvl="0" indent="0" algn="l" rtl="0">
              <a:spcBef>
                <a:spcPts val="1600"/>
              </a:spcBef>
              <a:spcAft>
                <a:spcPts val="1600"/>
              </a:spcAft>
              <a:buNone/>
            </a:pPr>
            <a:r>
              <a:rPr lang="en" sz="2400"/>
              <a:t>*The exception is Chile. Here, Neoliberalism established in 73’.</a:t>
            </a:r>
            <a:endParaRPr sz="24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A64D79"/>
        </a:solidFill>
        <a:effectLst/>
      </p:bgPr>
    </p:bg>
    <p:spTree>
      <p:nvGrpSpPr>
        <p:cNvPr id="1" name="Shape 161"/>
        <p:cNvGrpSpPr/>
        <p:nvPr/>
      </p:nvGrpSpPr>
      <p:grpSpPr>
        <a:xfrm>
          <a:off x="0" y="0"/>
          <a:ext cx="0" cy="0"/>
          <a:chOff x="0" y="0"/>
          <a:chExt cx="0" cy="0"/>
        </a:xfrm>
      </p:grpSpPr>
      <p:sp>
        <p:nvSpPr>
          <p:cNvPr id="162" name="Google Shape;162;p22"/>
          <p:cNvSpPr txBox="1">
            <a:spLocks noGrp="1"/>
          </p:cNvSpPr>
          <p:nvPr>
            <p:ph type="title"/>
          </p:nvPr>
        </p:nvSpPr>
        <p:spPr>
          <a:xfrm>
            <a:off x="311700" y="372725"/>
            <a:ext cx="8520600" cy="645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5. THE CONTEMPORARY PERIOD</a:t>
            </a:r>
            <a:endParaRPr/>
          </a:p>
        </p:txBody>
      </p:sp>
      <p:sp>
        <p:nvSpPr>
          <p:cNvPr id="163" name="Google Shape;163;p22"/>
          <p:cNvSpPr txBox="1">
            <a:spLocks noGrp="1"/>
          </p:cNvSpPr>
          <p:nvPr>
            <p:ph type="body" idx="1"/>
          </p:nvPr>
        </p:nvSpPr>
        <p:spPr>
          <a:xfrm>
            <a:off x="311700" y="1417800"/>
            <a:ext cx="8520600" cy="3662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b="1"/>
              <a:t>NEOLIBERALISM AND  ITS FLAWS: e.g. POLARIZED DEMOCRACIES, VIOLENCE</a:t>
            </a:r>
            <a:endParaRPr sz="2400" b="1"/>
          </a:p>
          <a:p>
            <a:pPr marL="0" lvl="0" indent="0" algn="l" rtl="0">
              <a:spcBef>
                <a:spcPts val="1600"/>
              </a:spcBef>
              <a:spcAft>
                <a:spcPts val="0"/>
              </a:spcAft>
              <a:buNone/>
            </a:pPr>
            <a:r>
              <a:rPr lang="en" sz="2400" b="1"/>
              <a:t>IN SEARCH OF LOOPHOLES TO NEOLIBERALISM: NEOSTRUCTURALISM (REDISTRIBUTION POLICIES/KEY ROLE OF THE STATE)</a:t>
            </a:r>
            <a:endParaRPr sz="2400" b="1"/>
          </a:p>
          <a:p>
            <a:pPr marL="0" lvl="0" indent="0" algn="l" rtl="0">
              <a:spcBef>
                <a:spcPts val="1600"/>
              </a:spcBef>
              <a:spcAft>
                <a:spcPts val="0"/>
              </a:spcAft>
              <a:buNone/>
            </a:pPr>
            <a:r>
              <a:rPr lang="en" sz="2400" b="1"/>
              <a:t>PARTICIPATION  OF NEW SECTORS (INDIGENOUS POPULATION /WOMEN)</a:t>
            </a:r>
            <a:endParaRPr sz="2400" b="1"/>
          </a:p>
          <a:p>
            <a:pPr marL="0" lvl="0" indent="0" algn="l" rtl="0">
              <a:spcBef>
                <a:spcPts val="1600"/>
              </a:spcBef>
              <a:spcAft>
                <a:spcPts val="1600"/>
              </a:spcAft>
              <a:buNone/>
            </a:pPr>
            <a:r>
              <a:rPr lang="en" sz="2400" b="1"/>
              <a:t>NEW POLITICAL PARTIES</a:t>
            </a:r>
            <a:endParaRPr sz="2400" b="1"/>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A64D79"/>
        </a:solidFill>
        <a:effectLst/>
      </p:bgPr>
    </p:bg>
    <p:spTree>
      <p:nvGrpSpPr>
        <p:cNvPr id="1" name="Shape 167"/>
        <p:cNvGrpSpPr/>
        <p:nvPr/>
      </p:nvGrpSpPr>
      <p:grpSpPr>
        <a:xfrm>
          <a:off x="0" y="0"/>
          <a:ext cx="0" cy="0"/>
          <a:chOff x="0" y="0"/>
          <a:chExt cx="0" cy="0"/>
        </a:xfrm>
      </p:grpSpPr>
      <p:sp>
        <p:nvSpPr>
          <p:cNvPr id="168" name="Google Shape;168;p23"/>
          <p:cNvSpPr txBox="1">
            <a:spLocks noGrp="1"/>
          </p:cNvSpPr>
          <p:nvPr>
            <p:ph type="title"/>
          </p:nvPr>
        </p:nvSpPr>
        <p:spPr>
          <a:xfrm>
            <a:off x="311700" y="372725"/>
            <a:ext cx="8520600" cy="645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FUTURE?</a:t>
            </a:r>
            <a:endParaRPr/>
          </a:p>
        </p:txBody>
      </p:sp>
      <p:sp>
        <p:nvSpPr>
          <p:cNvPr id="169" name="Google Shape;169;p23"/>
          <p:cNvSpPr txBox="1">
            <a:spLocks noGrp="1"/>
          </p:cNvSpPr>
          <p:nvPr>
            <p:ph type="body" idx="1"/>
          </p:nvPr>
        </p:nvSpPr>
        <p:spPr>
          <a:xfrm>
            <a:off x="311700" y="1417800"/>
            <a:ext cx="8520600" cy="37257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None/>
            </a:pPr>
            <a:r>
              <a:rPr lang="en" sz="2400" b="1"/>
              <a:t>NORTHERN-SOUTHERN LATIN AMERICA</a:t>
            </a:r>
            <a:endParaRPr sz="2400" b="1"/>
          </a:p>
          <a:p>
            <a:pPr marL="457200" lvl="0" indent="0" algn="l" rtl="0">
              <a:spcBef>
                <a:spcPts val="1600"/>
              </a:spcBef>
              <a:spcAft>
                <a:spcPts val="0"/>
              </a:spcAft>
              <a:buNone/>
            </a:pPr>
            <a:r>
              <a:rPr lang="en" sz="2400" b="1"/>
              <a:t>NEW POLITICAL ACTORS/POLITICAL PARTIES</a:t>
            </a:r>
            <a:endParaRPr sz="2400" b="1"/>
          </a:p>
          <a:p>
            <a:pPr marL="457200" lvl="0" indent="0" algn="l" rtl="0">
              <a:spcBef>
                <a:spcPts val="1600"/>
              </a:spcBef>
              <a:spcAft>
                <a:spcPts val="0"/>
              </a:spcAft>
              <a:buNone/>
            </a:pPr>
            <a:r>
              <a:rPr lang="en" sz="2400" b="1"/>
              <a:t>NEOLIBERALISM/NEOSTRUCTURALISM</a:t>
            </a:r>
            <a:endParaRPr sz="2400" b="1"/>
          </a:p>
          <a:p>
            <a:pPr marL="457200" lvl="0" indent="0" algn="l" rtl="0">
              <a:spcBef>
                <a:spcPts val="1600"/>
              </a:spcBef>
              <a:spcAft>
                <a:spcPts val="0"/>
              </a:spcAft>
              <a:buNone/>
            </a:pPr>
            <a:r>
              <a:rPr lang="en" sz="2400" b="1"/>
              <a:t>LATINOS AND LATIN AMERICA</a:t>
            </a:r>
            <a:endParaRPr sz="2400" b="1"/>
          </a:p>
          <a:p>
            <a:pPr marL="457200" lvl="0" indent="0" algn="l" rtl="0">
              <a:spcBef>
                <a:spcPts val="1600"/>
              </a:spcBef>
              <a:spcAft>
                <a:spcPts val="1600"/>
              </a:spcAft>
              <a:buNone/>
            </a:pP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A64D79"/>
        </a:solidFill>
        <a:effectLst/>
      </p:bgPr>
    </p:bg>
    <p:spTree>
      <p:nvGrpSpPr>
        <p:cNvPr id="1" name="Shape 173"/>
        <p:cNvGrpSpPr/>
        <p:nvPr/>
      </p:nvGrpSpPr>
      <p:grpSpPr>
        <a:xfrm>
          <a:off x="0" y="0"/>
          <a:ext cx="0" cy="0"/>
          <a:chOff x="0" y="0"/>
          <a:chExt cx="0" cy="0"/>
        </a:xfrm>
      </p:grpSpPr>
      <p:sp>
        <p:nvSpPr>
          <p:cNvPr id="174" name="Google Shape;174;p24"/>
          <p:cNvSpPr txBox="1">
            <a:spLocks noGrp="1"/>
          </p:cNvSpPr>
          <p:nvPr>
            <p:ph type="title"/>
          </p:nvPr>
        </p:nvSpPr>
        <p:spPr>
          <a:xfrm>
            <a:off x="311700" y="372725"/>
            <a:ext cx="8520600" cy="645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FUTURE?</a:t>
            </a:r>
            <a:endParaRPr/>
          </a:p>
        </p:txBody>
      </p:sp>
      <p:sp>
        <p:nvSpPr>
          <p:cNvPr id="175" name="Google Shape;175;p24"/>
          <p:cNvSpPr txBox="1">
            <a:spLocks noGrp="1"/>
          </p:cNvSpPr>
          <p:nvPr>
            <p:ph type="body" idx="1"/>
          </p:nvPr>
        </p:nvSpPr>
        <p:spPr>
          <a:xfrm>
            <a:off x="311700" y="1417800"/>
            <a:ext cx="8520600" cy="3725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b="1"/>
              <a:t>NEW CHALLENGES</a:t>
            </a:r>
            <a:endParaRPr sz="2400" b="1"/>
          </a:p>
          <a:p>
            <a:pPr marL="0" lvl="0" indent="0" algn="l" rtl="0">
              <a:spcBef>
                <a:spcPts val="1600"/>
              </a:spcBef>
              <a:spcAft>
                <a:spcPts val="0"/>
              </a:spcAft>
              <a:buNone/>
            </a:pPr>
            <a:endParaRPr sz="2400" b="1"/>
          </a:p>
          <a:p>
            <a:pPr marL="0" lvl="0" indent="0" algn="l" rtl="0">
              <a:spcBef>
                <a:spcPts val="1600"/>
              </a:spcBef>
              <a:spcAft>
                <a:spcPts val="0"/>
              </a:spcAft>
              <a:buNone/>
            </a:pPr>
            <a:endParaRPr sz="2400" b="1"/>
          </a:p>
          <a:p>
            <a:pPr marL="457200" lvl="0" indent="0" algn="l" rtl="0">
              <a:spcBef>
                <a:spcPts val="1600"/>
              </a:spcBef>
              <a:spcAft>
                <a:spcPts val="0"/>
              </a:spcAft>
              <a:buNone/>
            </a:pPr>
            <a:r>
              <a:rPr lang="en" u="sng">
                <a:solidFill>
                  <a:schemeClr val="hlink"/>
                </a:solidFill>
                <a:latin typeface="Arial"/>
                <a:ea typeface="Arial"/>
                <a:cs typeface="Arial"/>
                <a:sym typeface="Arial"/>
                <a:hlinkClick r:id="rId3"/>
              </a:rPr>
              <a:t>https://www.youtube.com/watch?v=bG2zxYXkJM8</a:t>
            </a:r>
            <a:endParaRPr/>
          </a:p>
          <a:p>
            <a:pPr marL="457200" lvl="0" indent="0" algn="l" rtl="0">
              <a:spcBef>
                <a:spcPts val="1600"/>
              </a:spcBef>
              <a:spcAft>
                <a:spcPts val="1600"/>
              </a:spcAft>
              <a:buNone/>
            </a:pPr>
            <a:r>
              <a:rPr lang="en" u="sng">
                <a:solidFill>
                  <a:schemeClr val="hlink"/>
                </a:solidFill>
                <a:latin typeface="Arial"/>
                <a:ea typeface="Arial"/>
                <a:cs typeface="Arial"/>
                <a:sym typeface="Arial"/>
                <a:hlinkClick r:id="rId4"/>
              </a:rPr>
              <a:t>https://www.youtube.com/watch?v=b1CPPbxP9oo</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A64D79"/>
        </a:solidFill>
        <a:effectLst/>
      </p:bgPr>
    </p:bg>
    <p:spTree>
      <p:nvGrpSpPr>
        <p:cNvPr id="1" name="Shape 179"/>
        <p:cNvGrpSpPr/>
        <p:nvPr/>
      </p:nvGrpSpPr>
      <p:grpSpPr>
        <a:xfrm>
          <a:off x="0" y="0"/>
          <a:ext cx="0" cy="0"/>
          <a:chOff x="0" y="0"/>
          <a:chExt cx="0" cy="0"/>
        </a:xfrm>
      </p:grpSpPr>
      <p:sp>
        <p:nvSpPr>
          <p:cNvPr id="180" name="Google Shape;180;p25"/>
          <p:cNvSpPr txBox="1">
            <a:spLocks noGrp="1"/>
          </p:cNvSpPr>
          <p:nvPr>
            <p:ph type="title"/>
          </p:nvPr>
        </p:nvSpPr>
        <p:spPr>
          <a:xfrm>
            <a:off x="311700" y="372725"/>
            <a:ext cx="8520600" cy="645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FUTURE?</a:t>
            </a:r>
            <a:endParaRPr/>
          </a:p>
        </p:txBody>
      </p:sp>
      <p:sp>
        <p:nvSpPr>
          <p:cNvPr id="181" name="Google Shape;181;p25"/>
          <p:cNvSpPr txBox="1">
            <a:spLocks noGrp="1"/>
          </p:cNvSpPr>
          <p:nvPr>
            <p:ph type="body" idx="1"/>
          </p:nvPr>
        </p:nvSpPr>
        <p:spPr>
          <a:xfrm>
            <a:off x="311700" y="1417800"/>
            <a:ext cx="8520600" cy="3725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b="1"/>
              <a:t>NEW CHALLENGES.</a:t>
            </a:r>
            <a:endParaRPr sz="2400" b="1"/>
          </a:p>
          <a:p>
            <a:pPr marL="0" lvl="0" indent="0" algn="l" rtl="0">
              <a:spcBef>
                <a:spcPts val="1600"/>
              </a:spcBef>
              <a:spcAft>
                <a:spcPts val="0"/>
              </a:spcAft>
              <a:buNone/>
            </a:pPr>
            <a:r>
              <a:rPr lang="en" sz="2400" b="1"/>
              <a:t>Latinos: a bridge to Latin America?: </a:t>
            </a:r>
            <a:endParaRPr sz="2400" b="1"/>
          </a:p>
          <a:p>
            <a:pPr marL="0" lvl="0" indent="0" algn="l" rtl="0">
              <a:spcBef>
                <a:spcPts val="1600"/>
              </a:spcBef>
              <a:spcAft>
                <a:spcPts val="0"/>
              </a:spcAft>
              <a:buNone/>
            </a:pPr>
            <a:r>
              <a:rPr lang="en" sz="2400" b="1"/>
              <a:t>-The “Bolivarian Dream,” </a:t>
            </a:r>
            <a:endParaRPr sz="2400" b="1"/>
          </a:p>
          <a:p>
            <a:pPr marL="0" lvl="0" indent="0" algn="l" rtl="0">
              <a:spcBef>
                <a:spcPts val="1600"/>
              </a:spcBef>
              <a:spcAft>
                <a:spcPts val="0"/>
              </a:spcAft>
              <a:buNone/>
            </a:pPr>
            <a:r>
              <a:rPr lang="en" sz="2400" b="1"/>
              <a:t>-Remittances </a:t>
            </a:r>
            <a:endParaRPr sz="2400" b="1"/>
          </a:p>
          <a:p>
            <a:pPr marL="0" lvl="0" indent="0" algn="l" rtl="0">
              <a:spcBef>
                <a:spcPts val="1600"/>
              </a:spcBef>
              <a:spcAft>
                <a:spcPts val="0"/>
              </a:spcAft>
              <a:buNone/>
            </a:pPr>
            <a:r>
              <a:rPr lang="en" sz="2400" b="1"/>
              <a:t>-Political Participation.</a:t>
            </a:r>
            <a:endParaRPr sz="2400" b="1"/>
          </a:p>
          <a:p>
            <a:pPr marL="0" lvl="0" indent="0" algn="l" rtl="0">
              <a:spcBef>
                <a:spcPts val="1600"/>
              </a:spcBef>
              <a:spcAft>
                <a:spcPts val="0"/>
              </a:spcAft>
              <a:buNone/>
            </a:pPr>
            <a:endParaRPr sz="2400" b="1"/>
          </a:p>
          <a:p>
            <a:pPr marL="0" lvl="0" indent="0" algn="l" rtl="0">
              <a:spcBef>
                <a:spcPts val="1600"/>
              </a:spcBef>
              <a:spcAft>
                <a:spcPts val="0"/>
              </a:spcAft>
              <a:buNone/>
            </a:pPr>
            <a:endParaRPr sz="2400" b="1"/>
          </a:p>
          <a:p>
            <a:pPr marL="457200" lvl="0" indent="0" algn="l" rtl="0">
              <a:spcBef>
                <a:spcPts val="1600"/>
              </a:spcBef>
              <a:spcAft>
                <a:spcPts val="1600"/>
              </a:spcAft>
              <a:buNone/>
            </a:pP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26"/>
          <p:cNvSpPr txBox="1">
            <a:spLocks noGrp="1"/>
          </p:cNvSpPr>
          <p:nvPr>
            <p:ph type="title"/>
          </p:nvPr>
        </p:nvSpPr>
        <p:spPr>
          <a:xfrm>
            <a:off x="311700" y="372725"/>
            <a:ext cx="8520600" cy="645000"/>
          </a:xfrm>
          <a:prstGeom prst="rect">
            <a:avLst/>
          </a:prstGeom>
          <a:solidFill>
            <a:srgbClr val="A64D79"/>
          </a:solidFill>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rial"/>
                <a:ea typeface="Arial"/>
                <a:cs typeface="Arial"/>
                <a:sym typeface="Arial"/>
              </a:rPr>
              <a:t>EXERCISE #2</a:t>
            </a:r>
            <a:endParaRPr>
              <a:latin typeface="Arial"/>
              <a:ea typeface="Arial"/>
              <a:cs typeface="Arial"/>
              <a:sym typeface="Arial"/>
            </a:endParaRPr>
          </a:p>
        </p:txBody>
      </p:sp>
      <p:sp>
        <p:nvSpPr>
          <p:cNvPr id="187" name="Google Shape;187;p26"/>
          <p:cNvSpPr txBox="1">
            <a:spLocks noGrp="1"/>
          </p:cNvSpPr>
          <p:nvPr>
            <p:ph type="body" idx="1"/>
          </p:nvPr>
        </p:nvSpPr>
        <p:spPr>
          <a:xfrm>
            <a:off x="311700" y="1417800"/>
            <a:ext cx="8520600" cy="3150900"/>
          </a:xfrm>
          <a:prstGeom prst="rect">
            <a:avLst/>
          </a:prstGeom>
          <a:solidFill>
            <a:srgbClr val="A64D79"/>
          </a:solidFill>
        </p:spPr>
        <p:txBody>
          <a:bodyPr spcFirstLastPara="1" wrap="square" lIns="91425" tIns="91425" rIns="91425" bIns="91425" anchor="t" anchorCtr="0">
            <a:noAutofit/>
          </a:bodyPr>
          <a:lstStyle/>
          <a:p>
            <a:pPr marL="457200" lvl="0" indent="0" algn="l" rtl="0">
              <a:lnSpc>
                <a:spcPct val="100000"/>
              </a:lnSpc>
              <a:spcBef>
                <a:spcPts val="0"/>
              </a:spcBef>
              <a:spcAft>
                <a:spcPts val="0"/>
              </a:spcAft>
              <a:buNone/>
            </a:pPr>
            <a:endParaRPr sz="1400" b="1" dirty="0">
              <a:latin typeface="Playfair Display"/>
              <a:ea typeface="Playfair Display"/>
              <a:cs typeface="Playfair Display"/>
              <a:sym typeface="Playfair Display"/>
            </a:endParaRPr>
          </a:p>
          <a:p>
            <a:r>
              <a:rPr lang="en-US" sz="1400"/>
              <a:t>-</a:t>
            </a:r>
            <a:r>
              <a:rPr lang="en-US" sz="1400" dirty="0"/>
              <a:t>REVIEW THE CHARACTERISTICS OF TWO OF THE KEY POLITICAL ELITES IN LATIN AMERICA, e.g. ECONOMIC ELITES, ROMAN CATHOLIC CHURCH, etc. (HINT: CHECK CHAPTER 3 OF THE TEXTBOOK). DRAW CONCLUSIONS.</a:t>
            </a:r>
          </a:p>
          <a:p>
            <a:pPr marL="0" lvl="0" indent="0" algn="l" rtl="0">
              <a:spcBef>
                <a:spcPts val="0"/>
              </a:spcBef>
              <a:spcAft>
                <a:spcPts val="1600"/>
              </a:spcAft>
              <a:buNone/>
            </a:pPr>
            <a:endParaRPr sz="900" dirty="0"/>
          </a:p>
        </p:txBody>
      </p:sp>
    </p:spTree>
  </p:cSld>
  <p:clrMapOvr>
    <a:masterClrMapping/>
  </p:clrMapOvr>
</p:sld>
</file>

<file path=ppt/theme/theme1.xml><?xml version="1.0" encoding="utf-8"?>
<a:theme xmlns:a="http://schemas.openxmlformats.org/drawingml/2006/main" name="Blue &amp; Gold">
  <a:themeElements>
    <a:clrScheme name="Blue &amp; Gold">
      <a:dk1>
        <a:srgbClr val="FFFFFF"/>
      </a:dk1>
      <a:lt1>
        <a:srgbClr val="01AFD1"/>
      </a:lt1>
      <a:dk2>
        <a:srgbClr val="1E2D31"/>
      </a:dk2>
      <a:lt2>
        <a:srgbClr val="BFC7CA"/>
      </a:lt2>
      <a:accent1>
        <a:srgbClr val="006F85"/>
      </a:accent1>
      <a:accent2>
        <a:srgbClr val="AF4345"/>
      </a:accent2>
      <a:accent3>
        <a:srgbClr val="47D06A"/>
      </a:accent3>
      <a:accent4>
        <a:srgbClr val="F58F8F"/>
      </a:accent4>
      <a:accent5>
        <a:srgbClr val="F6CD4C"/>
      </a:accent5>
      <a:accent6>
        <a:srgbClr val="F8E71C"/>
      </a:accent6>
      <a:hlink>
        <a:srgbClr val="F6CD4C"/>
      </a:hlink>
      <a:folHlink>
        <a:srgbClr val="F6CD4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749</TotalTime>
  <Words>751</Words>
  <Application>Microsoft Office PowerPoint</Application>
  <PresentationFormat>On-screen Show (16:9)</PresentationFormat>
  <Paragraphs>97</Paragraphs>
  <Slides>14</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Playfair Display</vt:lpstr>
      <vt:lpstr>Lato</vt:lpstr>
      <vt:lpstr>Arial</vt:lpstr>
      <vt:lpstr>Blue &amp; Gold</vt:lpstr>
      <vt:lpstr>Patterns of Change in Latin America</vt:lpstr>
      <vt:lpstr>                              INTRODUCTION</vt:lpstr>
      <vt:lpstr>Patterns of Change (Skidmore &amp; Smith)</vt:lpstr>
      <vt:lpstr>Patterns of Change (Skidmore &amp; Smith)</vt:lpstr>
      <vt:lpstr>EXPORT-IMPORT GROWTH (1880-1929)</vt:lpstr>
      <vt:lpstr>2. IMPORT-SUBSTITUTION INDUSTRIALIZATION (ISI)</vt:lpstr>
      <vt:lpstr>2. IMPORT-SUBSTITUTION INDUSTRIALIZATION (ISI) </vt:lpstr>
      <vt:lpstr>3. STAGNATION &amp; THE SEARCH FOR NEW MODELS (1970’s-EARLY 1980's Stagnation </vt:lpstr>
      <vt:lpstr>4. NEOLIBERALISM (early 1980s-2000)*</vt:lpstr>
      <vt:lpstr>5. THE CONTEMPORARY PERIOD</vt:lpstr>
      <vt:lpstr>FUTURE?</vt:lpstr>
      <vt:lpstr>FUTURE?</vt:lpstr>
      <vt:lpstr>FUTURE?</vt:lpstr>
      <vt:lpstr>EXERCISE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Patterns of Change in Latin America</dc:title>
  <dc:creator>Lenovo</dc:creator>
  <cp:lastModifiedBy>Vartan Aladzadzhian</cp:lastModifiedBy>
  <cp:revision>3</cp:revision>
  <dcterms:modified xsi:type="dcterms:W3CDTF">2020-06-12T22:02:10Z</dcterms:modified>
</cp:coreProperties>
</file>